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30"/>
  </p:notesMasterIdLst>
  <p:sldIdLst>
    <p:sldId id="277" r:id="rId5"/>
    <p:sldId id="258" r:id="rId6"/>
    <p:sldId id="299" r:id="rId7"/>
    <p:sldId id="279" r:id="rId8"/>
    <p:sldId id="280" r:id="rId9"/>
    <p:sldId id="300" r:id="rId10"/>
    <p:sldId id="281"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301" r:id="rId27"/>
    <p:sldId id="297" r:id="rId28"/>
    <p:sldId id="29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CB6BBEF7-9717-4733-A929-535518E6EBF6}">
          <p14:sldIdLst>
            <p14:sldId id="277"/>
            <p14:sldId id="258"/>
            <p14:sldId id="299"/>
            <p14:sldId id="279"/>
            <p14:sldId id="280"/>
            <p14:sldId id="300"/>
            <p14:sldId id="281"/>
            <p14:sldId id="282"/>
            <p14:sldId id="283"/>
            <p14:sldId id="284"/>
            <p14:sldId id="285"/>
            <p14:sldId id="286"/>
            <p14:sldId id="287"/>
            <p14:sldId id="288"/>
            <p14:sldId id="289"/>
            <p14:sldId id="290"/>
            <p14:sldId id="291"/>
            <p14:sldId id="292"/>
            <p14:sldId id="293"/>
            <p14:sldId id="294"/>
            <p14:sldId id="295"/>
            <p14:sldId id="296"/>
            <p14:sldId id="301"/>
            <p14:sldId id="297"/>
            <p14:sldId id="29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08" autoAdjust="0"/>
    <p:restoredTop sz="89825" autoAdjust="0"/>
  </p:normalViewPr>
  <p:slideViewPr>
    <p:cSldViewPr>
      <p:cViewPr>
        <p:scale>
          <a:sx n="70" d="100"/>
          <a:sy n="70" d="100"/>
        </p:scale>
        <p:origin x="-1182" y="-72"/>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60035584"/>
        <c:axId val="160037888"/>
      </c:lineChart>
      <c:catAx>
        <c:axId val="160035584"/>
        <c:scaling>
          <c:orientation val="minMax"/>
        </c:scaling>
        <c:delete val="1"/>
        <c:axPos val="b"/>
        <c:majorTickMark val="out"/>
        <c:minorTickMark val="none"/>
        <c:tickLblPos val="none"/>
        <c:crossAx val="160037888"/>
        <c:crosses val="autoZero"/>
        <c:auto val="1"/>
        <c:lblAlgn val="ctr"/>
        <c:lblOffset val="100"/>
        <c:noMultiLvlLbl val="0"/>
      </c:catAx>
      <c:valAx>
        <c:axId val="160037888"/>
        <c:scaling>
          <c:orientation val="minMax"/>
        </c:scaling>
        <c:delete val="0"/>
        <c:axPos val="l"/>
        <c:majorGridlines/>
        <c:numFmt formatCode="General" sourceLinked="1"/>
        <c:majorTickMark val="out"/>
        <c:minorTickMark val="none"/>
        <c:tickLblPos val="nextTo"/>
        <c:crossAx val="160035584"/>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bar3DChart>
        <c:barDir val="bar"/>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ylinder"/>
        <c:axId val="216468096"/>
        <c:axId val="219295104"/>
        <c:axId val="0"/>
      </c:bar3DChart>
      <c:catAx>
        <c:axId val="216468096"/>
        <c:scaling>
          <c:orientation val="minMax"/>
        </c:scaling>
        <c:delete val="1"/>
        <c:axPos val="l"/>
        <c:majorTickMark val="out"/>
        <c:minorTickMark val="none"/>
        <c:tickLblPos val="nextTo"/>
        <c:crossAx val="219295104"/>
        <c:crosses val="autoZero"/>
        <c:auto val="1"/>
        <c:lblAlgn val="ctr"/>
        <c:lblOffset val="100"/>
        <c:noMultiLvlLbl val="0"/>
      </c:catAx>
      <c:valAx>
        <c:axId val="219295104"/>
        <c:scaling>
          <c:orientation val="minMax"/>
        </c:scaling>
        <c:delete val="0"/>
        <c:axPos val="b"/>
        <c:majorGridlines/>
        <c:numFmt formatCode="General" sourceLinked="1"/>
        <c:majorTickMark val="out"/>
        <c:minorTickMark val="none"/>
        <c:tickLblPos val="nextTo"/>
        <c:crossAx val="216468096"/>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surface3D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224524928"/>
        <c:axId val="224620928"/>
        <c:axId val="169619456"/>
      </c:surface3DChart>
      <c:catAx>
        <c:axId val="224524928"/>
        <c:scaling>
          <c:orientation val="minMax"/>
        </c:scaling>
        <c:delete val="1"/>
        <c:axPos val="b"/>
        <c:majorGridlines/>
        <c:majorTickMark val="out"/>
        <c:minorTickMark val="none"/>
        <c:tickLblPos val="nextTo"/>
        <c:crossAx val="224620928"/>
        <c:crosses val="autoZero"/>
        <c:auto val="1"/>
        <c:lblAlgn val="ctr"/>
        <c:lblOffset val="100"/>
        <c:noMultiLvlLbl val="0"/>
      </c:catAx>
      <c:valAx>
        <c:axId val="224620928"/>
        <c:scaling>
          <c:orientation val="minMax"/>
        </c:scaling>
        <c:delete val="0"/>
        <c:axPos val="l"/>
        <c:majorGridlines/>
        <c:numFmt formatCode="General" sourceLinked="1"/>
        <c:majorTickMark val="out"/>
        <c:minorTickMark val="none"/>
        <c:tickLblPos val="nextTo"/>
        <c:crossAx val="224524928"/>
        <c:crosses val="autoZero"/>
        <c:crossBetween val="midCat"/>
      </c:valAx>
      <c:serAx>
        <c:axId val="169619456"/>
        <c:scaling>
          <c:orientation val="minMax"/>
        </c:scaling>
        <c:delete val="0"/>
        <c:axPos val="b"/>
        <c:majorTickMark val="out"/>
        <c:minorTickMark val="none"/>
        <c:tickLblPos val="nextTo"/>
        <c:crossAx val="224620928"/>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10"/>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dPt>
            <c:idx val="7"/>
            <c:bubble3D val="0"/>
            <c:spPr>
              <a:solidFill>
                <a:srgbClr xmlns:mc="http://schemas.openxmlformats.org/markup-compatibility/2006" xmlns:a14="http://schemas.microsoft.com/office/drawing/2010/main" val="FFC000" mc:Ignorable=""/>
              </a:solidFill>
            </c:spPr>
          </c:dPt>
          <c:dLbls>
            <c:delete val="1"/>
          </c:dLbls>
          <c:cat>
            <c:strRef>
              <c:f>Sheet1!$A$2:$A$9</c:f>
              <c:strCache>
                <c:ptCount val="8"/>
                <c:pt idx="0">
                  <c:v>Category 1</c:v>
                </c:pt>
                <c:pt idx="1">
                  <c:v>Category 2</c:v>
                </c:pt>
                <c:pt idx="2">
                  <c:v>Category 3</c:v>
                </c:pt>
                <c:pt idx="3">
                  <c:v>Category 4</c:v>
                </c:pt>
                <c:pt idx="4">
                  <c:v>Category 5</c:v>
                </c:pt>
                <c:pt idx="5">
                  <c:v>Category 6</c:v>
                </c:pt>
                <c:pt idx="6">
                  <c:v>Category 7</c:v>
                </c:pt>
                <c:pt idx="7">
                  <c:v>Category 8</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1"/>
          <c:showSerName val="0"/>
          <c:showPercent val="1"/>
          <c:showBubbleSize val="0"/>
          <c:showLeaderLines val="1"/>
        </c:dLbls>
      </c:pie3DChart>
    </c:plotArea>
    <c:legend>
      <c:legendPos val="r"/>
      <c:layout/>
      <c:overlay val="0"/>
    </c:legend>
    <c:plotVisOnly val="1"/>
    <c:dispBlanksAs val="gap"/>
    <c:showDLblsOverMax val="0"/>
  </c:chart>
  <c:txPr>
    <a:bodyPr/>
    <a:lstStyle/>
    <a:p>
      <a:pPr>
        <a:defRPr sz="1800"/>
      </a:pPr>
      <a:endParaRPr lang="en-US"/>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manualLayout>
          <c:layoutTarget val="inner"/>
          <c:xMode val="edge"/>
          <c:yMode val="edge"/>
          <c:x val="6.9206535974117342E-2"/>
          <c:y val="0"/>
          <c:w val="0.89572000977174027"/>
          <c:h val="0.94339070813682069"/>
        </c:manualLayout>
      </c:layout>
      <c:barChart>
        <c:barDir val="bar"/>
        <c:grouping val="clustered"/>
        <c:varyColors val="0"/>
        <c:ser>
          <c:idx val="0"/>
          <c:order val="0"/>
          <c:tx>
            <c:strRef>
              <c:f>Sheet1!$B$1</c:f>
              <c:strCache>
                <c:ptCount val="1"/>
                <c:pt idx="0">
                  <c:v>Series 1</c:v>
                </c:pt>
              </c:strCache>
            </c:strRef>
          </c:tx>
          <c:invertIfNegative val="0"/>
          <c:dPt>
            <c:idx val="7"/>
            <c:invertIfNegative val="0"/>
            <c:bubble3D val="0"/>
          </c:dPt>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axId val="160905088"/>
        <c:axId val="161272576"/>
      </c:barChart>
      <c:catAx>
        <c:axId val="160905088"/>
        <c:scaling>
          <c:orientation val="minMax"/>
        </c:scaling>
        <c:delete val="1"/>
        <c:axPos val="l"/>
        <c:majorTickMark val="out"/>
        <c:minorTickMark val="none"/>
        <c:tickLblPos val="nextTo"/>
        <c:crossAx val="161272576"/>
        <c:crosses val="autoZero"/>
        <c:auto val="1"/>
        <c:lblAlgn val="ctr"/>
        <c:lblOffset val="100"/>
        <c:noMultiLvlLbl val="0"/>
      </c:catAx>
      <c:valAx>
        <c:axId val="161272576"/>
        <c:scaling>
          <c:orientation val="minMax"/>
        </c:scaling>
        <c:delete val="0"/>
        <c:axPos val="b"/>
        <c:majorGridlines/>
        <c:numFmt formatCode="General" sourceLinked="1"/>
        <c:majorTickMark val="out"/>
        <c:minorTickMark val="none"/>
        <c:tickLblPos val="nextTo"/>
        <c:crossAx val="160905088"/>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Sales</a:t>
            </a:r>
          </a:p>
        </c:rich>
      </c:tx>
      <c:layout/>
      <c:overlay val="0"/>
    </c:title>
    <c:autoTitleDeleted val="0"/>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74E-2"/>
          <c:y val="1.9452517461694678E-2"/>
          <c:w val="0.89572000977174027"/>
          <c:h val="0.94339070813682069"/>
        </c:manualLayout>
      </c:layout>
      <c:doughnutChart>
        <c:varyColors val="1"/>
        <c:ser>
          <c:idx val="0"/>
          <c:order val="0"/>
          <c:tx>
            <c:strRef>
              <c:f>Sheet1!$B$1</c:f>
              <c:strCache>
                <c:ptCount val="1"/>
                <c:pt idx="0">
                  <c:v>Series 1</c:v>
                </c:pt>
              </c:strCache>
            </c:strRef>
          </c:tx>
          <c:dPt>
            <c:idx val="1"/>
            <c:bubble3D val="0"/>
            <c:explosion val="33"/>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area3DChart>
        <c:grouping val="standar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177812992"/>
        <c:axId val="177885952"/>
        <c:axId val="173698560"/>
      </c:area3DChart>
      <c:catAx>
        <c:axId val="177812992"/>
        <c:scaling>
          <c:orientation val="minMax"/>
        </c:scaling>
        <c:delete val="1"/>
        <c:axPos val="b"/>
        <c:majorTickMark val="out"/>
        <c:minorTickMark val="none"/>
        <c:tickLblPos val="nextTo"/>
        <c:crossAx val="177885952"/>
        <c:crosses val="autoZero"/>
        <c:auto val="1"/>
        <c:lblAlgn val="ctr"/>
        <c:lblOffset val="100"/>
        <c:noMultiLvlLbl val="0"/>
      </c:catAx>
      <c:valAx>
        <c:axId val="177885952"/>
        <c:scaling>
          <c:orientation val="minMax"/>
        </c:scaling>
        <c:delete val="0"/>
        <c:axPos val="l"/>
        <c:majorGridlines/>
        <c:numFmt formatCode="General" sourceLinked="1"/>
        <c:majorTickMark val="out"/>
        <c:minorTickMark val="none"/>
        <c:tickLblPos val="nextTo"/>
        <c:crossAx val="177812992"/>
        <c:crosses val="autoZero"/>
        <c:crossBetween val="midCat"/>
      </c:valAx>
      <c:serAx>
        <c:axId val="173698560"/>
        <c:scaling>
          <c:orientation val="minMax"/>
        </c:scaling>
        <c:delete val="1"/>
        <c:axPos val="b"/>
        <c:majorTickMark val="out"/>
        <c:minorTickMark val="none"/>
        <c:tickLblPos val="nextTo"/>
        <c:crossAx val="177885952"/>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91272832"/>
        <c:axId val="191508864"/>
      </c:barChart>
      <c:catAx>
        <c:axId val="191272832"/>
        <c:scaling>
          <c:orientation val="minMax"/>
        </c:scaling>
        <c:delete val="0"/>
        <c:axPos val="b"/>
        <c:majorTickMark val="out"/>
        <c:minorTickMark val="none"/>
        <c:tickLblPos val="none"/>
        <c:crossAx val="191508864"/>
        <c:crosses val="autoZero"/>
        <c:auto val="1"/>
        <c:lblAlgn val="ctr"/>
        <c:lblOffset val="100"/>
        <c:noMultiLvlLbl val="0"/>
      </c:catAx>
      <c:valAx>
        <c:axId val="191508864"/>
        <c:scaling>
          <c:orientation val="minMax"/>
        </c:scaling>
        <c:delete val="0"/>
        <c:axPos val="l"/>
        <c:majorGridlines/>
        <c:numFmt formatCode="0%" sourceLinked="1"/>
        <c:majorTickMark val="out"/>
        <c:minorTickMark val="none"/>
        <c:tickLblPos val="nextTo"/>
        <c:crossAx val="19127283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ser>
          <c:idx val="1"/>
          <c:order val="1"/>
          <c:tx>
            <c:strRef>
              <c:f>Sheet1!$C$1</c:f>
              <c:strCache>
                <c:ptCount val="1"/>
                <c:pt idx="0">
                  <c:v>Series 2</c:v>
                </c:pt>
              </c:strCache>
            </c:strRef>
          </c:tx>
          <c:invertIfNegative val="0"/>
          <c:cat>
            <c:strRef>
              <c:f>Sheet1!$A$2:$A$9</c:f>
              <c:strCache>
                <c:ptCount val="4"/>
                <c:pt idx="0">
                  <c:v>Category 1</c:v>
                </c:pt>
                <c:pt idx="1">
                  <c:v>Category 2</c:v>
                </c:pt>
                <c:pt idx="2">
                  <c:v>Category 3</c:v>
                </c:pt>
                <c:pt idx="3">
                  <c:v>Category 4</c:v>
                </c:pt>
              </c:strCache>
            </c:strRef>
          </c:cat>
          <c:val>
            <c:numRef>
              <c:f>Sheet1!$C$2:$C$9</c:f>
              <c:numCache>
                <c:formatCode>General</c:formatCode>
                <c:ptCount val="8"/>
                <c:pt idx="0">
                  <c:v>2.4</c:v>
                </c:pt>
                <c:pt idx="1">
                  <c:v>4.4000000000000004</c:v>
                </c:pt>
                <c:pt idx="2">
                  <c:v>1.8</c:v>
                </c:pt>
                <c:pt idx="3">
                  <c:v>2.8</c:v>
                </c:pt>
                <c:pt idx="4">
                  <c:v>8</c:v>
                </c:pt>
                <c:pt idx="5">
                  <c:v>50</c:v>
                </c:pt>
                <c:pt idx="6">
                  <c:v>44</c:v>
                </c:pt>
                <c:pt idx="7">
                  <c:v>20</c:v>
                </c:pt>
              </c:numCache>
            </c:numRef>
          </c:val>
        </c:ser>
        <c:dLbls>
          <c:showLegendKey val="0"/>
          <c:showVal val="0"/>
          <c:showCatName val="0"/>
          <c:showSerName val="0"/>
          <c:showPercent val="0"/>
          <c:showBubbleSize val="0"/>
        </c:dLbls>
        <c:gapWidth val="150"/>
        <c:shape val="box"/>
        <c:axId val="208430976"/>
        <c:axId val="210036608"/>
        <c:axId val="176007360"/>
      </c:bar3DChart>
      <c:catAx>
        <c:axId val="208430976"/>
        <c:scaling>
          <c:orientation val="minMax"/>
        </c:scaling>
        <c:delete val="1"/>
        <c:axPos val="b"/>
        <c:majorTickMark val="none"/>
        <c:minorTickMark val="none"/>
        <c:tickLblPos val="nextTo"/>
        <c:crossAx val="210036608"/>
        <c:crosses val="autoZero"/>
        <c:auto val="1"/>
        <c:lblAlgn val="ctr"/>
        <c:lblOffset val="100"/>
        <c:noMultiLvlLbl val="1"/>
      </c:catAx>
      <c:valAx>
        <c:axId val="210036608"/>
        <c:scaling>
          <c:orientation val="minMax"/>
        </c:scaling>
        <c:delete val="0"/>
        <c:axPos val="l"/>
        <c:majorGridlines/>
        <c:numFmt formatCode="General" sourceLinked="1"/>
        <c:majorTickMark val="out"/>
        <c:minorTickMark val="none"/>
        <c:tickLblPos val="nextTo"/>
        <c:crossAx val="208430976"/>
        <c:crosses val="autoZero"/>
        <c:crossBetween val="between"/>
      </c:valAx>
      <c:serAx>
        <c:axId val="176007360"/>
        <c:scaling>
          <c:orientation val="minMax"/>
        </c:scaling>
        <c:delete val="0"/>
        <c:axPos val="b"/>
        <c:majorTickMark val="out"/>
        <c:minorTickMark val="none"/>
        <c:tickLblPos val="nextTo"/>
        <c:crossAx val="210036608"/>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doughnutChart>
        <c:varyColors val="1"/>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dLbls>
            <c:showLegendKey val="0"/>
            <c:showVal val="1"/>
            <c:showCatName val="0"/>
            <c:showSerName val="0"/>
            <c:showPercent val="0"/>
            <c:showBubbleSize val="0"/>
            <c:showLeaderLines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colorful2"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t>
        <a:bodyPr/>
        <a:lstStyle/>
        <a:p>
          <a:endParaRPr lang="de-DE"/>
        </a:p>
      </dgm:t>
    </dgm:pt>
    <dgm:pt modelId="{5E50DA98-C17E-444D-9FC8-1A18BB656A2F}" type="pres">
      <dgm:prSet presAssocID="{9615AD3A-10E3-46F0-9AB9-7D48DC9F6089}" presName="firstBuf" presStyleCnt="0"/>
      <dgm:spPr/>
      <dgm:t>
        <a:bodyPr/>
        <a:lstStyle/>
        <a:p>
          <a:endParaRPr lang="de-DE"/>
        </a:p>
      </dgm:t>
    </dgm:pt>
    <dgm:pt modelId="{91E33242-63E4-4105-B2F1-C42CB9083837}" type="pres">
      <dgm:prSet presAssocID="{9615AD3A-10E3-46F0-9AB9-7D48DC9F6089}" presName="hierChild1" presStyleCnt="0">
        <dgm:presLayoutVars>
          <dgm:chPref val="1"/>
          <dgm:animOne val="branch"/>
          <dgm:animLvl val="lvl"/>
        </dgm:presLayoutVars>
      </dgm:prSet>
      <dgm:spPr/>
      <dgm:t>
        <a:bodyPr/>
        <a:lstStyle/>
        <a:p>
          <a:endParaRPr lang="de-DE"/>
        </a:p>
      </dgm:t>
    </dgm:pt>
    <dgm:pt modelId="{8DF73944-9266-4414-87E1-8D6EC71F14E2}" type="pres">
      <dgm:prSet presAssocID="{03442568-EDA2-483C-A0F0-C0BC5D7ED6E1}" presName="Name14" presStyleCnt="0"/>
      <dgm:spPr/>
      <dgm:t>
        <a:bodyPr/>
        <a:lstStyle/>
        <a:p>
          <a:endParaRPr lang="de-DE"/>
        </a:p>
      </dgm:t>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t>
        <a:bodyPr/>
        <a:lstStyle/>
        <a:p>
          <a:endParaRPr lang="de-DE"/>
        </a:p>
      </dgm:t>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t>
        <a:bodyPr/>
        <a:lstStyle/>
        <a:p>
          <a:endParaRPr lang="de-DE"/>
        </a:p>
      </dgm:t>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t>
        <a:bodyPr/>
        <a:lstStyle/>
        <a:p>
          <a:endParaRPr lang="de-DE"/>
        </a:p>
      </dgm:t>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t>
        <a:bodyPr/>
        <a:lstStyle/>
        <a:p>
          <a:endParaRPr lang="de-DE"/>
        </a:p>
      </dgm:t>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t>
        <a:bodyPr/>
        <a:lstStyle/>
        <a:p>
          <a:endParaRPr lang="de-DE"/>
        </a:p>
      </dgm:t>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t>
        <a:bodyPr/>
        <a:lstStyle/>
        <a:p>
          <a:endParaRPr lang="de-DE"/>
        </a:p>
      </dgm:t>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t>
        <a:bodyPr/>
        <a:lstStyle/>
        <a:p>
          <a:endParaRPr lang="de-DE"/>
        </a:p>
      </dgm:t>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t>
        <a:bodyPr/>
        <a:lstStyle/>
        <a:p>
          <a:endParaRPr lang="de-DE"/>
        </a:p>
      </dgm:t>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t>
        <a:bodyPr/>
        <a:lstStyle/>
        <a:p>
          <a:endParaRPr lang="de-DE"/>
        </a:p>
      </dgm:t>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t>
        <a:bodyPr/>
        <a:lstStyle/>
        <a:p>
          <a:endParaRPr lang="de-DE"/>
        </a:p>
      </dgm:t>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t>
        <a:bodyPr/>
        <a:lstStyle/>
        <a:p>
          <a:endParaRPr lang="de-DE"/>
        </a:p>
      </dgm:t>
    </dgm:pt>
    <dgm:pt modelId="{066491AE-292F-47A0-BA3A-C1CBE0F703C8}" type="pres">
      <dgm:prSet presAssocID="{9615AD3A-10E3-46F0-9AB9-7D48DC9F6089}" presName="bgShapesFlow" presStyleCnt="0"/>
      <dgm:spPr/>
      <dgm:t>
        <a:bodyPr/>
        <a:lstStyle/>
        <a:p>
          <a:endParaRPr lang="de-DE"/>
        </a:p>
      </dgm:t>
    </dgm:pt>
    <dgm:pt modelId="{7B9E2A46-8F62-45A0-AE77-BC15AD75F1BE}" type="pres">
      <dgm:prSet presAssocID="{2A71EF29-B28B-4220-8482-3229B5FC81DB}" presName="rectComp" presStyleCnt="0"/>
      <dgm:spPr/>
      <dgm:t>
        <a:bodyPr/>
        <a:lstStyle/>
        <a:p>
          <a:endParaRPr lang="de-DE"/>
        </a:p>
      </dgm:t>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t>
        <a:bodyPr/>
        <a:lstStyle/>
        <a:p>
          <a:endParaRPr lang="de-DE"/>
        </a:p>
      </dgm:t>
    </dgm:pt>
    <dgm:pt modelId="{0FD11442-084B-414D-BDB5-1F178E6CA67B}" type="pres">
      <dgm:prSet presAssocID="{2A71EF29-B28B-4220-8482-3229B5FC81DB}" presName="vSp" presStyleCnt="0"/>
      <dgm:spPr/>
      <dgm:t>
        <a:bodyPr/>
        <a:lstStyle/>
        <a:p>
          <a:endParaRPr lang="de-DE"/>
        </a:p>
      </dgm:t>
    </dgm:pt>
    <dgm:pt modelId="{AA5B0816-77A5-41EC-831F-6BB24D4617AB}" type="pres">
      <dgm:prSet presAssocID="{35F2B1AF-9055-44D4-B83C-E84E4F64D3E7}" presName="rectComp" presStyleCnt="0"/>
      <dgm:spPr/>
      <dgm:t>
        <a:bodyPr/>
        <a:lstStyle/>
        <a:p>
          <a:endParaRPr lang="de-DE"/>
        </a:p>
      </dgm:t>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t>
        <a:bodyPr/>
        <a:lstStyle/>
        <a:p>
          <a:endParaRPr lang="de-DE"/>
        </a:p>
      </dgm:t>
    </dgm:pt>
    <dgm:pt modelId="{076CEF0D-F019-43B0-A474-D7A052ED0952}" type="pres">
      <dgm:prSet presAssocID="{35F2B1AF-9055-44D4-B83C-E84E4F64D3E7}" presName="vSp" presStyleCnt="0"/>
      <dgm:spPr/>
      <dgm:t>
        <a:bodyPr/>
        <a:lstStyle/>
        <a:p>
          <a:endParaRPr lang="de-DE"/>
        </a:p>
      </dgm:t>
    </dgm:pt>
    <dgm:pt modelId="{04F141F4-FFB9-4226-BAD6-DA910E73DEC5}" type="pres">
      <dgm:prSet presAssocID="{50CF1148-1721-4353-89E1-B72484A3F617}" presName="rectComp" presStyleCnt="0"/>
      <dgm:spPr/>
      <dgm:t>
        <a:bodyPr/>
        <a:lstStyle/>
        <a:p>
          <a:endParaRPr lang="de-DE"/>
        </a:p>
      </dgm:t>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17DD9260-59D6-43AB-9F94-008698268D16}" srcId="{9615AD3A-10E3-46F0-9AB9-7D48DC9F6089}" destId="{03442568-EDA2-483C-A0F0-C0BC5D7ED6E1}" srcOrd="0" destOrd="0" parTransId="{3E4DB50D-D54C-4D71-A311-1789E7B8FD36}" sibTransId="{EE818FAD-6961-4328-9FAB-38861F42830B}"/>
    <dgm:cxn modelId="{41F7AAAA-3367-4FE8-BE89-E115B8E471D4}" type="presOf" srcId="{2A71EF29-B28B-4220-8482-3229B5FC81DB}" destId="{5DFC3D7F-2232-4FFB-9E76-CE03DA48AF2B}" srcOrd="0" destOrd="0" presId="urn:microsoft.com/office/officeart/2005/8/layout/hierarchy6"/>
    <dgm:cxn modelId="{327EB736-3F8C-4B68-8AFD-8DCCF609F3CD}" type="presOf" srcId="{9615AD3A-10E3-46F0-9AB9-7D48DC9F6089}" destId="{051E2800-7157-443D-B853-840F2A0E0D1E}"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8D05418C-6E57-42E8-B5CA-C6525A522349}" type="presOf" srcId="{7CB437E1-E0DE-4587-94E8-73B03D15AF6B}" destId="{063D6E9A-9A86-4267-954E-872A35638ED9}" srcOrd="0"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67CE644F-8ABC-4EA6-973E-F70259B1CD1B}" type="presOf" srcId="{03442568-EDA2-483C-A0F0-C0BC5D7ED6E1}" destId="{0FACB7DA-C69E-4330-B515-BAA11273E044}" srcOrd="0" destOrd="0" presId="urn:microsoft.com/office/officeart/2005/8/layout/hierarchy6"/>
    <dgm:cxn modelId="{1FD8DC29-ADCF-4270-8E7F-8D703C8DD42F}" type="presOf" srcId="{99BE4ED8-40D5-4E57-A88A-79C1ABCF0298}" destId="{6411CF98-9606-4DB4-92C6-B1BFC24B6C92}" srcOrd="0" destOrd="0" presId="urn:microsoft.com/office/officeart/2005/8/layout/hierarchy6"/>
    <dgm:cxn modelId="{4FAF0997-9183-4DCC-8747-7D6512EE3F62}" type="presOf" srcId="{B86CC77F-E68B-4B80-9A9B-F8D0C35988F7}" destId="{97D97564-C78E-40E9-BCC9-D2C0CD6C6260}" srcOrd="0" destOrd="0" presId="urn:microsoft.com/office/officeart/2005/8/layout/hierarchy6"/>
    <dgm:cxn modelId="{5DF7E5FB-63D8-44E4-ABB5-83A934B07C60}" type="presOf" srcId="{2A71EF29-B28B-4220-8482-3229B5FC81DB}" destId="{930C6519-DFD5-4D4C-AD8F-EACD08B73F4C}" srcOrd="1" destOrd="0" presId="urn:microsoft.com/office/officeart/2005/8/layout/hierarchy6"/>
    <dgm:cxn modelId="{6489DA86-ED4A-4022-BEC3-4198820DF35D}" type="presOf" srcId="{3488F8FF-C37C-4541-B4D7-06E0BB08E6D1}" destId="{653537CC-806E-4C3A-9E3C-D7B0BE3F3079}" srcOrd="0" destOrd="0" presId="urn:microsoft.com/office/officeart/2005/8/layout/hierarchy6"/>
    <dgm:cxn modelId="{2DCA48AC-F64D-4013-B80D-A2D2E2A49F81}" type="presOf" srcId="{50CF1148-1721-4353-89E1-B72484A3F617}" destId="{A21A5D3F-9793-402B-9D53-E27D65B9A551}" srcOrd="0" destOrd="0" presId="urn:microsoft.com/office/officeart/2005/8/layout/hierarchy6"/>
    <dgm:cxn modelId="{58B839A7-E6DB-42EE-BB36-4B255982BB68}" type="presOf" srcId="{7F164E20-CD33-4028-84D7-C2D0E22A6B7F}" destId="{6B2BB747-7DEF-47DE-8AA1-923FC4CB47F6}"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0F7EA604-5269-4A2F-B9E3-962FA118EC99}" srcId="{9615AD3A-10E3-46F0-9AB9-7D48DC9F6089}" destId="{2A71EF29-B28B-4220-8482-3229B5FC81DB}" srcOrd="1" destOrd="0" parTransId="{12F2A887-37EE-405C-B9F2-889449428F41}" sibTransId="{84E904B5-BFD3-4A99-BB4E-DD24F8694A88}"/>
    <dgm:cxn modelId="{D01E01E1-4DA1-45FA-9538-1A38146A19A2}" type="presOf" srcId="{50CF1148-1721-4353-89E1-B72484A3F617}" destId="{E0EFE72E-7195-4EF8-841D-FDDA5B1FBB64}" srcOrd="1"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E4DB39DE-7144-4A16-8C3B-B32E447A34A8}" srcId="{7CB437E1-E0DE-4587-94E8-73B03D15AF6B}" destId="{551821D0-D8F7-496A-BD18-B204D78E0CA7}" srcOrd="0" destOrd="0" parTransId="{66B1C703-AD1C-43BF-8A6A-DD9ECEA51222}" sibTransId="{019900A4-C36C-4BF8-9A84-2A6D4D56EE2B}"/>
    <dgm:cxn modelId="{BDC9CFD9-CBE6-4B8C-9164-0EE098D50999}" type="presOf" srcId="{551821D0-D8F7-496A-BD18-B204D78E0CA7}" destId="{31395091-7A4A-410C-9AE6-5BE511C5DA51}"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F5BF87F3-E757-47CB-BF06-2199EB56D009}" type="presOf" srcId="{35F2B1AF-9055-44D4-B83C-E84E4F64D3E7}" destId="{5A8CD430-CE2D-46BD-BE6A-5FE8D6C8C20A}" srcOrd="0" destOrd="0" presId="urn:microsoft.com/office/officeart/2005/8/layout/hierarchy6"/>
    <dgm:cxn modelId="{480A0FA2-BE38-4644-BED3-18ABEB99FF4D}" type="presOf" srcId="{53ADBCA7-9AB4-4758-8797-9C526874353B}" destId="{E22CB592-4D74-41D4-A6C0-F734C924405D}" srcOrd="0" destOrd="0" presId="urn:microsoft.com/office/officeart/2005/8/layout/hierarchy6"/>
    <dgm:cxn modelId="{B770D03F-703E-44E8-A837-10B05141BBA1}" type="presOf" srcId="{35F2B1AF-9055-44D4-B83C-E84E4F64D3E7}" destId="{23DC586E-47F3-4886-8549-DF7A0E5D9D7C}" srcOrd="1" destOrd="0" presId="urn:microsoft.com/office/officeart/2005/8/layout/hierarchy6"/>
    <dgm:cxn modelId="{3514DD48-F9E6-4FE8-8DFB-5E7056D9B126}" type="presOf" srcId="{66B1C703-AD1C-43BF-8A6A-DD9ECEA51222}" destId="{F65B791C-4BBE-49EA-80DE-0D938C696E16}" srcOrd="0" destOrd="0" presId="urn:microsoft.com/office/officeart/2005/8/layout/hierarchy6"/>
    <dgm:cxn modelId="{8D0300A2-B957-4B68-87B9-FECE597DAB5D}" type="presOf" srcId="{1087DD46-776E-4947-916E-4875669994BD}" destId="{2793F033-C969-4E45-B68D-A88B14C53A81}" srcOrd="0" destOrd="0" presId="urn:microsoft.com/office/officeart/2005/8/layout/hierarchy6"/>
    <dgm:cxn modelId="{2AB3319F-4431-4529-B1A0-FCD343FAAF5B}" type="presOf" srcId="{57B9DA23-2CCE-4FE5-8F16-08CA5563C5BB}" destId="{C45636DA-98F4-4320-B33A-42DC71284F15}" srcOrd="0" destOrd="0" presId="urn:microsoft.com/office/officeart/2005/8/layout/hierarchy6"/>
    <dgm:cxn modelId="{A0EF0A9F-72DC-4984-86A2-38E2C2998FBB}" type="presParOf" srcId="{051E2800-7157-443D-B853-840F2A0E0D1E}" destId="{C72064F2-1DE0-4622-AB0B-97CFAB43B732}" srcOrd="0" destOrd="0" presId="urn:microsoft.com/office/officeart/2005/8/layout/hierarchy6"/>
    <dgm:cxn modelId="{63DCE3B7-88E2-45B1-A0CC-68193F79A441}" type="presParOf" srcId="{C72064F2-1DE0-4622-AB0B-97CFAB43B732}" destId="{5E50DA98-C17E-444D-9FC8-1A18BB656A2F}" srcOrd="0" destOrd="0" presId="urn:microsoft.com/office/officeart/2005/8/layout/hierarchy6"/>
    <dgm:cxn modelId="{2FF597EF-59ED-4C9A-B216-3945F123F144}" type="presParOf" srcId="{C72064F2-1DE0-4622-AB0B-97CFAB43B732}" destId="{91E33242-63E4-4105-B2F1-C42CB9083837}" srcOrd="1" destOrd="0" presId="urn:microsoft.com/office/officeart/2005/8/layout/hierarchy6"/>
    <dgm:cxn modelId="{5830C822-B461-45E0-BF25-10D161ACB897}" type="presParOf" srcId="{91E33242-63E4-4105-B2F1-C42CB9083837}" destId="{8DF73944-9266-4414-87E1-8D6EC71F14E2}" srcOrd="0" destOrd="0" presId="urn:microsoft.com/office/officeart/2005/8/layout/hierarchy6"/>
    <dgm:cxn modelId="{86C66350-6645-445B-A574-3F7B392B968E}" type="presParOf" srcId="{8DF73944-9266-4414-87E1-8D6EC71F14E2}" destId="{0FACB7DA-C69E-4330-B515-BAA11273E044}" srcOrd="0" destOrd="0" presId="urn:microsoft.com/office/officeart/2005/8/layout/hierarchy6"/>
    <dgm:cxn modelId="{3B2871B4-04BB-4503-B410-2A59E46DFDB9}" type="presParOf" srcId="{8DF73944-9266-4414-87E1-8D6EC71F14E2}" destId="{1BE40DD6-0406-40B6-8A67-0DDE3C109CB6}" srcOrd="1" destOrd="0" presId="urn:microsoft.com/office/officeart/2005/8/layout/hierarchy6"/>
    <dgm:cxn modelId="{F2D67B53-CF3A-4683-80E2-7E60A491FF03}" type="presParOf" srcId="{1BE40DD6-0406-40B6-8A67-0DDE3C109CB6}" destId="{E22CB592-4D74-41D4-A6C0-F734C924405D}" srcOrd="0" destOrd="0" presId="urn:microsoft.com/office/officeart/2005/8/layout/hierarchy6"/>
    <dgm:cxn modelId="{BA7BDA0F-3941-4491-AB2C-B0744F7B09DB}" type="presParOf" srcId="{1BE40DD6-0406-40B6-8A67-0DDE3C109CB6}" destId="{65AB0659-3A35-49F7-B9B0-0795FCFC64E1}" srcOrd="1" destOrd="0" presId="urn:microsoft.com/office/officeart/2005/8/layout/hierarchy6"/>
    <dgm:cxn modelId="{4B05EE55-C36B-44DF-9186-B7589D1B5476}" type="presParOf" srcId="{65AB0659-3A35-49F7-B9B0-0795FCFC64E1}" destId="{97D97564-C78E-40E9-BCC9-D2C0CD6C6260}" srcOrd="0" destOrd="0" presId="urn:microsoft.com/office/officeart/2005/8/layout/hierarchy6"/>
    <dgm:cxn modelId="{A3F09C5A-446F-4F38-B53E-7368F1F25A53}" type="presParOf" srcId="{65AB0659-3A35-49F7-B9B0-0795FCFC64E1}" destId="{4CF0F4B0-3DED-44CA-B81D-EAD25D0562DF}" srcOrd="1" destOrd="0" presId="urn:microsoft.com/office/officeart/2005/8/layout/hierarchy6"/>
    <dgm:cxn modelId="{615FC56D-E6D1-49C0-BADE-1664166A9722}" type="presParOf" srcId="{4CF0F4B0-3DED-44CA-B81D-EAD25D0562DF}" destId="{6B2BB747-7DEF-47DE-8AA1-923FC4CB47F6}" srcOrd="0" destOrd="0" presId="urn:microsoft.com/office/officeart/2005/8/layout/hierarchy6"/>
    <dgm:cxn modelId="{DAFA3724-ABA6-47C5-BE9A-B1B35148B6D9}" type="presParOf" srcId="{4CF0F4B0-3DED-44CA-B81D-EAD25D0562DF}" destId="{B15A83AD-4FEC-4E42-879C-CFF5E47FBC85}" srcOrd="1" destOrd="0" presId="urn:microsoft.com/office/officeart/2005/8/layout/hierarchy6"/>
    <dgm:cxn modelId="{C27FD2E8-21E3-4613-88E8-BFA053B7493D}" type="presParOf" srcId="{B15A83AD-4FEC-4E42-879C-CFF5E47FBC85}" destId="{C45636DA-98F4-4320-B33A-42DC71284F15}" srcOrd="0" destOrd="0" presId="urn:microsoft.com/office/officeart/2005/8/layout/hierarchy6"/>
    <dgm:cxn modelId="{F5525E51-AB2D-47AF-A353-682EEAAA2371}" type="presParOf" srcId="{B15A83AD-4FEC-4E42-879C-CFF5E47FBC85}" destId="{2960A1FF-731E-4DB5-B7EA-D94F57FC05A1}" srcOrd="1" destOrd="0" presId="urn:microsoft.com/office/officeart/2005/8/layout/hierarchy6"/>
    <dgm:cxn modelId="{A71930C0-EECA-4A41-8CA8-4040332D9C18}" type="presParOf" srcId="{4CF0F4B0-3DED-44CA-B81D-EAD25D0562DF}" destId="{2793F033-C969-4E45-B68D-A88B14C53A81}" srcOrd="2" destOrd="0" presId="urn:microsoft.com/office/officeart/2005/8/layout/hierarchy6"/>
    <dgm:cxn modelId="{04D3249E-7547-4998-8CDB-7F398E411AE2}" type="presParOf" srcId="{4CF0F4B0-3DED-44CA-B81D-EAD25D0562DF}" destId="{69F2D859-5B8A-4E31-BE5F-DE3DB53FE90B}" srcOrd="3" destOrd="0" presId="urn:microsoft.com/office/officeart/2005/8/layout/hierarchy6"/>
    <dgm:cxn modelId="{16BF4664-994E-4DE2-8DD9-7EE2D97B022B}" type="presParOf" srcId="{69F2D859-5B8A-4E31-BE5F-DE3DB53FE90B}" destId="{6411CF98-9606-4DB4-92C6-B1BFC24B6C92}" srcOrd="0" destOrd="0" presId="urn:microsoft.com/office/officeart/2005/8/layout/hierarchy6"/>
    <dgm:cxn modelId="{0E45ADF7-0647-429C-BCBE-114F36548ADB}" type="presParOf" srcId="{69F2D859-5B8A-4E31-BE5F-DE3DB53FE90B}" destId="{4FB497EA-7B74-44F8-9C38-F8CE4681EBB3}" srcOrd="1" destOrd="0" presId="urn:microsoft.com/office/officeart/2005/8/layout/hierarchy6"/>
    <dgm:cxn modelId="{1EF01C5F-7B72-4AF5-B983-0EB1443AD111}" type="presParOf" srcId="{1BE40DD6-0406-40B6-8A67-0DDE3C109CB6}" destId="{653537CC-806E-4C3A-9E3C-D7B0BE3F3079}" srcOrd="2" destOrd="0" presId="urn:microsoft.com/office/officeart/2005/8/layout/hierarchy6"/>
    <dgm:cxn modelId="{03E55749-17D5-4CD2-8934-17B4AE9AC6C8}" type="presParOf" srcId="{1BE40DD6-0406-40B6-8A67-0DDE3C109CB6}" destId="{A3A6CB2D-F275-4AD3-99F5-C1B93E34AC31}" srcOrd="3" destOrd="0" presId="urn:microsoft.com/office/officeart/2005/8/layout/hierarchy6"/>
    <dgm:cxn modelId="{20184A40-B3A0-4704-BE64-3C28BFDD7C12}" type="presParOf" srcId="{A3A6CB2D-F275-4AD3-99F5-C1B93E34AC31}" destId="{063D6E9A-9A86-4267-954E-872A35638ED9}" srcOrd="0" destOrd="0" presId="urn:microsoft.com/office/officeart/2005/8/layout/hierarchy6"/>
    <dgm:cxn modelId="{67181E6C-7DCF-4A79-90C9-CF0384A2F987}" type="presParOf" srcId="{A3A6CB2D-F275-4AD3-99F5-C1B93E34AC31}" destId="{077B0870-4D9A-4380-B4B7-C63D84349B4D}" srcOrd="1" destOrd="0" presId="urn:microsoft.com/office/officeart/2005/8/layout/hierarchy6"/>
    <dgm:cxn modelId="{1E3426DE-269A-4D4E-B020-D0B585AA359A}" type="presParOf" srcId="{077B0870-4D9A-4380-B4B7-C63D84349B4D}" destId="{F65B791C-4BBE-49EA-80DE-0D938C696E16}" srcOrd="0" destOrd="0" presId="urn:microsoft.com/office/officeart/2005/8/layout/hierarchy6"/>
    <dgm:cxn modelId="{E2EC4209-86D3-4A0D-BE76-6CF0B1088829}" type="presParOf" srcId="{077B0870-4D9A-4380-B4B7-C63D84349B4D}" destId="{3B111956-6992-403F-97B3-BD9D1AE75673}" srcOrd="1" destOrd="0" presId="urn:microsoft.com/office/officeart/2005/8/layout/hierarchy6"/>
    <dgm:cxn modelId="{3F6139F8-907B-4E98-BE2C-A2DA0F46DFB9}" type="presParOf" srcId="{3B111956-6992-403F-97B3-BD9D1AE75673}" destId="{31395091-7A4A-410C-9AE6-5BE511C5DA51}" srcOrd="0" destOrd="0" presId="urn:microsoft.com/office/officeart/2005/8/layout/hierarchy6"/>
    <dgm:cxn modelId="{4B4F4523-5055-415E-B6B0-488D534463B3}" type="presParOf" srcId="{3B111956-6992-403F-97B3-BD9D1AE75673}" destId="{C9D3F746-5B82-463C-AC98-A747129F8582}" srcOrd="1" destOrd="0" presId="urn:microsoft.com/office/officeart/2005/8/layout/hierarchy6"/>
    <dgm:cxn modelId="{AD2C3EEE-1E24-47DD-8B48-890AB83DB667}" type="presParOf" srcId="{051E2800-7157-443D-B853-840F2A0E0D1E}" destId="{066491AE-292F-47A0-BA3A-C1CBE0F703C8}" srcOrd="1" destOrd="0" presId="urn:microsoft.com/office/officeart/2005/8/layout/hierarchy6"/>
    <dgm:cxn modelId="{ED58D0FE-260F-40AA-9F67-892ABB48B710}" type="presParOf" srcId="{066491AE-292F-47A0-BA3A-C1CBE0F703C8}" destId="{7B9E2A46-8F62-45A0-AE77-BC15AD75F1BE}" srcOrd="0" destOrd="0" presId="urn:microsoft.com/office/officeart/2005/8/layout/hierarchy6"/>
    <dgm:cxn modelId="{42C7BDF8-6C72-43FA-BE15-5D69FC92C346}" type="presParOf" srcId="{7B9E2A46-8F62-45A0-AE77-BC15AD75F1BE}" destId="{5DFC3D7F-2232-4FFB-9E76-CE03DA48AF2B}" srcOrd="0" destOrd="0" presId="urn:microsoft.com/office/officeart/2005/8/layout/hierarchy6"/>
    <dgm:cxn modelId="{F460BF13-F34C-4852-9625-423FF45AF7A6}" type="presParOf" srcId="{7B9E2A46-8F62-45A0-AE77-BC15AD75F1BE}" destId="{930C6519-DFD5-4D4C-AD8F-EACD08B73F4C}" srcOrd="1" destOrd="0" presId="urn:microsoft.com/office/officeart/2005/8/layout/hierarchy6"/>
    <dgm:cxn modelId="{3561FD14-FD64-4AD4-9A7E-BF7795B8FCFD}" type="presParOf" srcId="{066491AE-292F-47A0-BA3A-C1CBE0F703C8}" destId="{80BDE1DA-0BFD-4C4F-B55D-DFB434D5B406}" srcOrd="1" destOrd="0" presId="urn:microsoft.com/office/officeart/2005/8/layout/hierarchy6"/>
    <dgm:cxn modelId="{9DC50F5D-2422-4359-931B-CD487720BB36}" type="presParOf" srcId="{80BDE1DA-0BFD-4C4F-B55D-DFB434D5B406}" destId="{0FD11442-084B-414D-BDB5-1F178E6CA67B}" srcOrd="0" destOrd="0" presId="urn:microsoft.com/office/officeart/2005/8/layout/hierarchy6"/>
    <dgm:cxn modelId="{D73D7C5F-2D6A-4D41-BFE2-C67E93B62051}" type="presParOf" srcId="{066491AE-292F-47A0-BA3A-C1CBE0F703C8}" destId="{AA5B0816-77A5-41EC-831F-6BB24D4617AB}" srcOrd="2" destOrd="0" presId="urn:microsoft.com/office/officeart/2005/8/layout/hierarchy6"/>
    <dgm:cxn modelId="{B79C9523-695A-4EDD-AD9C-DC52A2C15E41}" type="presParOf" srcId="{AA5B0816-77A5-41EC-831F-6BB24D4617AB}" destId="{5A8CD430-CE2D-46BD-BE6A-5FE8D6C8C20A}" srcOrd="0" destOrd="0" presId="urn:microsoft.com/office/officeart/2005/8/layout/hierarchy6"/>
    <dgm:cxn modelId="{1B54ED68-F6A6-4D36-8F77-62C2E4C07C91}" type="presParOf" srcId="{AA5B0816-77A5-41EC-831F-6BB24D4617AB}" destId="{23DC586E-47F3-4886-8549-DF7A0E5D9D7C}" srcOrd="1" destOrd="0" presId="urn:microsoft.com/office/officeart/2005/8/layout/hierarchy6"/>
    <dgm:cxn modelId="{7D9BC727-A0A9-40A7-824E-08D5B1502E01}" type="presParOf" srcId="{066491AE-292F-47A0-BA3A-C1CBE0F703C8}" destId="{4CA625A5-125A-487D-8AC4-13C783F09C52}" srcOrd="3" destOrd="0" presId="urn:microsoft.com/office/officeart/2005/8/layout/hierarchy6"/>
    <dgm:cxn modelId="{E98D3D85-CABA-438F-B5AA-24666D1F8618}" type="presParOf" srcId="{4CA625A5-125A-487D-8AC4-13C783F09C52}" destId="{076CEF0D-F019-43B0-A474-D7A052ED0952}" srcOrd="0" destOrd="0" presId="urn:microsoft.com/office/officeart/2005/8/layout/hierarchy6"/>
    <dgm:cxn modelId="{0E90ABE4-9C1B-4F53-913B-B96C47424CA8}" type="presParOf" srcId="{066491AE-292F-47A0-BA3A-C1CBE0F703C8}" destId="{04F141F4-FFB9-4226-BAD6-DA910E73DEC5}" srcOrd="4" destOrd="0" presId="urn:microsoft.com/office/officeart/2005/8/layout/hierarchy6"/>
    <dgm:cxn modelId="{46D8C626-20A1-435A-BA43-FCBCB05D095D}" type="presParOf" srcId="{04F141F4-FFB9-4226-BAD6-DA910E73DEC5}" destId="{A21A5D3F-9793-402B-9D53-E27D65B9A551}" srcOrd="0" destOrd="0" presId="urn:microsoft.com/office/officeart/2005/8/layout/hierarchy6"/>
    <dgm:cxn modelId="{688FD4D3-1F99-4073-9CD1-3906B5B37EB2}"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dgm:spPr/>
      <dgm:t>
        <a:bodyPr/>
        <a:lstStyle/>
        <a:p>
          <a:endParaRPr lang="en-US"/>
        </a:p>
      </dgm:t>
    </dgm:pt>
  </dgm:ptLst>
  <dgm:cxnLst>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D2100AB8-9E51-4072-87AD-1E790A57F9FC}" type="presOf" srcId="{A0DAB7FF-D500-499A-8A04-863D7D51D5C2}" destId="{17F8065D-7ECF-445E-83C9-4B75BED5CB13}" srcOrd="0" destOrd="0" presId="urn:microsoft.com/office/officeart/2005/8/layout/process4"/>
    <dgm:cxn modelId="{8F880DD5-164B-4FD9-8374-17F6EE484C31}" type="presOf" srcId="{CAFA5F61-E092-40AF-A07B-9C563468766E}" destId="{4AC7EA0C-F62B-441A-91DC-C32AA79B9840}" srcOrd="0" destOrd="0" presId="urn:microsoft.com/office/officeart/2005/8/layout/process4"/>
    <dgm:cxn modelId="{E8EA098E-791A-44CF-8140-3F82742476B0}" type="presOf" srcId="{18B7E9CE-156B-4920-A30E-029BC7A2E45D}" destId="{C00A9D98-DD8A-472D-A026-E3628BC2B925}" srcOrd="0" destOrd="0" presId="urn:microsoft.com/office/officeart/2005/8/layout/process4"/>
    <dgm:cxn modelId="{A1F37947-B7B8-4AB8-95DA-C36028EB4001}" srcId="{18B7E9CE-156B-4920-A30E-029BC7A2E45D}" destId="{CAFA5F61-E092-40AF-A07B-9C563468766E}" srcOrd="0" destOrd="0" parTransId="{A0DA91F0-536B-4DF9-9E43-909111A25528}" sibTransId="{7FDEEE0A-C25A-454A-8DE1-FF67279D0590}"/>
    <dgm:cxn modelId="{F6586682-DD85-4686-BDBF-9B02CE2F34F2}" type="presOf" srcId="{E7CCCF2C-9CA3-4251-B8CF-F52B5C0C78EB}" destId="{4A1FB346-C85B-4266-88DA-073F4DA039BB}" srcOrd="0" destOrd="0" presId="urn:microsoft.com/office/officeart/2005/8/layout/process4"/>
    <dgm:cxn modelId="{6DEA4161-0D18-4459-9679-2D52F9CD7AE3}" srcId="{18B7E9CE-156B-4920-A30E-029BC7A2E45D}" destId="{A0DAB7FF-D500-499A-8A04-863D7D51D5C2}" srcOrd="3" destOrd="0" parTransId="{DB916EAF-07B6-4091-A21B-E864B5C2C851}" sibTransId="{6514D2D7-CDA4-45F4-8126-B1AC5B29598B}"/>
    <dgm:cxn modelId="{19FD1019-FC26-47DC-82DA-474FB3E36822}" type="presOf" srcId="{17124A6A-B55A-495B-8752-C4AF68F8E72E}" destId="{59FD2E28-16E6-48B3-BBC3-FF0E06F15426}" srcOrd="0" destOrd="0" presId="urn:microsoft.com/office/officeart/2005/8/layout/process4"/>
    <dgm:cxn modelId="{810979A9-EB3C-4C64-9BBA-EB76731AFA70}" type="presParOf" srcId="{C00A9D98-DD8A-472D-A026-E3628BC2B925}" destId="{91B2D724-B0D5-4839-8C19-737835F31CFB}" srcOrd="0" destOrd="0" presId="urn:microsoft.com/office/officeart/2005/8/layout/process4"/>
    <dgm:cxn modelId="{4266E8EC-7526-4589-8CF5-B5077740F3BD}" type="presParOf" srcId="{91B2D724-B0D5-4839-8C19-737835F31CFB}" destId="{17F8065D-7ECF-445E-83C9-4B75BED5CB13}" srcOrd="0" destOrd="0" presId="urn:microsoft.com/office/officeart/2005/8/layout/process4"/>
    <dgm:cxn modelId="{893974E7-19EF-45F2-A918-4FE1C0B41D60}" type="presParOf" srcId="{C00A9D98-DD8A-472D-A026-E3628BC2B925}" destId="{FA843C87-EF81-4B77-8FEC-B66A77973943}" srcOrd="1" destOrd="0" presId="urn:microsoft.com/office/officeart/2005/8/layout/process4"/>
    <dgm:cxn modelId="{6C141197-401D-49E4-B1DE-C9109F3F8E87}" type="presParOf" srcId="{C00A9D98-DD8A-472D-A026-E3628BC2B925}" destId="{2CC0BE9D-83F7-4934-B5F6-FDC0D4D49DE5}" srcOrd="2" destOrd="0" presId="urn:microsoft.com/office/officeart/2005/8/layout/process4"/>
    <dgm:cxn modelId="{1A4BBA3C-F35C-49B3-88E7-DBC7AB7CF319}" type="presParOf" srcId="{2CC0BE9D-83F7-4934-B5F6-FDC0D4D49DE5}" destId="{4A1FB346-C85B-4266-88DA-073F4DA039BB}" srcOrd="0" destOrd="0" presId="urn:microsoft.com/office/officeart/2005/8/layout/process4"/>
    <dgm:cxn modelId="{41D71FA5-0EB0-4EAE-B631-6864C2E650AD}" type="presParOf" srcId="{C00A9D98-DD8A-472D-A026-E3628BC2B925}" destId="{5195A168-7F10-4EC5-9D2D-721A92F6B701}" srcOrd="3" destOrd="0" presId="urn:microsoft.com/office/officeart/2005/8/layout/process4"/>
    <dgm:cxn modelId="{5E9BA170-2FEA-412A-8C53-8E56B4DEC252}" type="presParOf" srcId="{C00A9D98-DD8A-472D-A026-E3628BC2B925}" destId="{D9CA4E26-0759-4081-87C2-2605BC2597FB}" srcOrd="4" destOrd="0" presId="urn:microsoft.com/office/officeart/2005/8/layout/process4"/>
    <dgm:cxn modelId="{A719EEC7-B2D8-416B-B184-E709A0ED5810}" type="presParOf" srcId="{D9CA4E26-0759-4081-87C2-2605BC2597FB}" destId="{59FD2E28-16E6-48B3-BBC3-FF0E06F15426}" srcOrd="0" destOrd="0" presId="urn:microsoft.com/office/officeart/2005/8/layout/process4"/>
    <dgm:cxn modelId="{874D4D38-F75B-4AE6-8E76-5F0763204E57}" type="presParOf" srcId="{C00A9D98-DD8A-472D-A026-E3628BC2B925}" destId="{C1649E84-2478-45A4-8793-B16E75601609}" srcOrd="5" destOrd="0" presId="urn:microsoft.com/office/officeart/2005/8/layout/process4"/>
    <dgm:cxn modelId="{C885BA20-F5E6-473E-A80D-86F53EC84A04}" type="presParOf" srcId="{C00A9D98-DD8A-472D-A026-E3628BC2B925}" destId="{D1A1B6B1-2664-44F8-B796-DF8E53C9F006}" srcOrd="6" destOrd="0" presId="urn:microsoft.com/office/officeart/2005/8/layout/process4"/>
    <dgm:cxn modelId="{510F084D-52D0-4840-9761-ABE33B149861}"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3118883" y="1376906"/>
        <a:ext cx="677253" cy="442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2">
            <a:hueOff val="-208174"/>
            <a:satOff val="-8804"/>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rot="10800000">
        <a:off x="0" y="1378456"/>
        <a:ext cx="3322712" cy="451969"/>
      </dsp:txXfrm>
    </dsp:sp>
    <dsp:sp modelId="{59FD2E28-16E6-48B3-BBC3-FF0E06F15426}">
      <dsp:nvSpPr>
        <dsp:cNvPr id="0" name=""/>
        <dsp:cNvSpPr/>
      </dsp:nvSpPr>
      <dsp:spPr>
        <a:xfrm rot="10800000">
          <a:off x="0" y="689656"/>
          <a:ext cx="3322712" cy="695583"/>
        </a:xfrm>
        <a:prstGeom prst="upArrowCallout">
          <a:avLst/>
        </a:prstGeom>
        <a:solidFill>
          <a:schemeClr val="accent2">
            <a:hueOff val="-416348"/>
            <a:satOff val="-17608"/>
            <a:lumOff val="39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Item2</a:t>
          </a:r>
        </a:p>
      </dsp:txBody>
      <dsp:txXfrm rot="10800000">
        <a:off x="0" y="689656"/>
        <a:ext cx="3322712" cy="451969"/>
      </dsp:txXfrm>
    </dsp:sp>
    <dsp:sp modelId="{4AC7EA0C-F62B-441A-91DC-C32AA79B9840}">
      <dsp:nvSpPr>
        <dsp:cNvPr id="0" name=""/>
        <dsp:cNvSpPr/>
      </dsp:nvSpPr>
      <dsp:spPr>
        <a:xfrm rot="10800000">
          <a:off x="0" y="856"/>
          <a:ext cx="3322712" cy="695583"/>
        </a:xfrm>
        <a:prstGeom prst="upArrowCallout">
          <a:avLst/>
        </a:prstGeom>
        <a:solidFill>
          <a:schemeClr val="accent2">
            <a:hueOff val="-624522"/>
            <a:satOff val="-26412"/>
            <a:lumOff val="58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Item1</a:t>
          </a:r>
        </a:p>
      </dsp:txBody>
      <dsp:txXfrm rot="10800000">
        <a:off x="0" y="856"/>
        <a:ext cx="3322712" cy="45196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10/6/2010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extLst>
      <p:ext uri="{BB962C8B-B14F-4D97-AF65-F5344CB8AC3E}">
        <p14:creationId xmlns:p14="http://schemas.microsoft.com/office/powerpoint/2010/main" val="2449746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xmlns:mc="http://schemas.openxmlformats.org/markup-compatibility/2006" xmlns:a14="http://schemas.microsoft.com/office/drawing/2010/main" val="F27416" mc:Ignorabl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xmlns:mc="http://schemas.openxmlformats.org/markup-compatibility/2006" xmlns:a14="http://schemas.microsoft.com/office/drawing/2010/main" val="F47F28" mc:Ignorable=""/>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xmlns:p14="http://schemas.microsoft.com/office/powerpoint/2010/mai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pPr/>
              <a:t>10/6/2010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pPr/>
              <a:t>10/6/2010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820FCD-5F4C-4989-BE05-0A8208BCBC2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xmlns:mc="http://schemas.openxmlformats.org/markup-compatibility/2006" xmlns:a14="http://schemas.microsoft.com/office/drawing/2010/main" val="F39C29" mc:Ignorable=""/>
              </a:gs>
              <a:gs pos="50000">
                <a:srgbClr xmlns:mc="http://schemas.openxmlformats.org/markup-compatibility/2006" xmlns:a14="http://schemas.microsoft.com/office/drawing/2010/main" val="F7931D" mc:Ignorable=""/>
              </a:gs>
              <a:gs pos="100000">
                <a:srgbClr xmlns:mc="http://schemas.openxmlformats.org/markup-compatibility/2006" xmlns:a14="http://schemas.microsoft.com/office/drawing/2010/main" val="FF6600" mc:Ignorable=""/>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xmlns:mc="http://schemas.openxmlformats.org/markup-compatibility/2006" xmlns:a14="http://schemas.microsoft.com/office/drawing/2010/main" val="FF6600" mc:Ignorabl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xmlns:mc="http://schemas.openxmlformats.org/markup-compatibility/2006" xmlns:a14="http://schemas.microsoft.com/office/drawing/2010/main" val="FF6600" mc:Ignorable=""/>
                </a:solidFill>
              </a:rPr>
              <a:t>           </a:t>
            </a:r>
            <a:endParaRPr lang="en-US" dirty="0">
              <a:solidFill>
                <a:srgbClr xmlns:mc="http://schemas.openxmlformats.org/markup-compatibility/2006" xmlns:a14="http://schemas.microsoft.com/office/drawing/2010/main" val="FF6600" mc:Ignorable=""/>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10/6/2010</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10/6/2010</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pPr/>
              <a:t>10/6/2010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pPr/>
              <a:t>10/6/2010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xmlns:mc="http://schemas.openxmlformats.org/markup-compatibility/2006" xmlns:a14="http://schemas.microsoft.com/office/drawing/2010/main" val="2E507A" mc:Ignorable="">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10/6/2010</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pPr/>
              <a:t>10/6/2010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 id="2147483663" r:id="rId14"/>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33800" y="1316420"/>
            <a:ext cx="4953000" cy="1416269"/>
          </a:xfrm>
        </p:spPr>
        <p:txBody>
          <a:bodyPr>
            <a:normAutofit/>
          </a:bodyPr>
          <a:lstStyle/>
          <a:p>
            <a:r>
              <a:rPr lang="en-US" dirty="0"/>
              <a:t>A Sample Conference Presentation</a:t>
            </a:r>
            <a:endParaRPr lang="en-US" dirty="0" smtClean="0"/>
          </a:p>
        </p:txBody>
      </p:sp>
      <p:sp>
        <p:nvSpPr>
          <p:cNvPr id="5" name="Title 4"/>
          <p:cNvSpPr>
            <a:spLocks noGrp="1"/>
          </p:cNvSpPr>
          <p:nvPr>
            <p:ph type="title"/>
          </p:nvPr>
        </p:nvSpPr>
        <p:spPr>
          <a:xfrm>
            <a:off x="228600" y="3048000"/>
            <a:ext cx="7239000" cy="1828800"/>
          </a:xfrm>
        </p:spPr>
        <p:txBody>
          <a:bodyPr>
            <a:normAutofit fontScale="90000"/>
          </a:bodyPr>
          <a:lstStyle/>
          <a:p>
            <a:pPr algn="l"/>
            <a:r>
              <a:rPr lang="en-US" sz="2400" b="0" dirty="0" smtClean="0">
                <a:solidFill>
                  <a:srgbClr xmlns:mc="http://schemas.openxmlformats.org/markup-compatibility/2006" xmlns:a14="http://schemas.microsoft.com/office/drawing/2010/main" val="7BCF27" mc:Ignorable=""/>
                </a:solidFill>
                <a:latin typeface="Calibri" pitchFamily="34" charset="0"/>
              </a:rPr>
              <a:t>A </a:t>
            </a:r>
            <a:r>
              <a:rPr lang="en-US" sz="2400" b="0" dirty="0">
                <a:solidFill>
                  <a:srgbClr xmlns:mc="http://schemas.openxmlformats.org/markup-compatibility/2006" xmlns:a14="http://schemas.microsoft.com/office/drawing/2010/main" val="7BCF27" mc:Ignorable=""/>
                </a:solidFill>
                <a:latin typeface="Calibri" pitchFamily="34" charset="0"/>
              </a:rPr>
              <a:t>S</a:t>
            </a:r>
            <a:r>
              <a:rPr lang="en-US" sz="2400" b="0" dirty="0" smtClean="0">
                <a:solidFill>
                  <a:srgbClr xmlns:mc="http://schemas.openxmlformats.org/markup-compatibility/2006" xmlns:a14="http://schemas.microsoft.com/office/drawing/2010/main" val="7BCF27" mc:Ignorable=""/>
                </a:solidFill>
                <a:latin typeface="Calibri" pitchFamily="34" charset="0"/>
              </a:rPr>
              <a:t>ample Conference Presentation </a:t>
            </a:r>
            <a:r>
              <a:rPr lang="en-US" sz="2400" b="0" dirty="0">
                <a:solidFill>
                  <a:srgbClr xmlns:mc="http://schemas.openxmlformats.org/markup-compatibility/2006" xmlns:a14="http://schemas.microsoft.com/office/drawing/2010/main" val="262626" mc:Ignorable=""/>
                </a:solidFill>
              </a:rPr>
              <a:t/>
            </a:r>
            <a:br>
              <a:rPr lang="en-US" sz="2400" b="0" dirty="0">
                <a:solidFill>
                  <a:srgbClr xmlns:mc="http://schemas.openxmlformats.org/markup-compatibility/2006" xmlns:a14="http://schemas.microsoft.com/office/drawing/2010/main" val="262626" mc:Ignorable=""/>
                </a:solidFill>
              </a:rPr>
            </a:br>
            <a:r>
              <a:rPr lang="en-US" sz="5600" b="0" dirty="0" smtClean="0">
                <a:solidFill>
                  <a:prstClr val="white"/>
                </a:solidFill>
              </a:rPr>
              <a:t>Conference Presentation</a:t>
            </a:r>
            <a:endParaRPr lang="en-US" sz="56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de-DE" dirty="0"/>
          </a:p>
        </p:txBody>
      </p:sp>
      <p:sp>
        <p:nvSpPr>
          <p:cNvPr id="4" name="Inhaltsplatzhalter 2"/>
          <p:cNvSpPr>
            <a:spLocks noGrp="1"/>
          </p:cNvSpPr>
          <p:nvPr>
            <p:ph idx="1"/>
          </p:nvPr>
        </p:nvSpPr>
        <p:spPr>
          <a:xfrm>
            <a:off x="304800" y="1916832"/>
            <a:ext cx="8077200" cy="4331568"/>
          </a:xfr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a:buNone/>
            </a:pPr>
            <a:endParaRPr lang="en-US" dirty="0"/>
          </a:p>
        </p:txBody>
      </p:sp>
      <p:graphicFrame>
        <p:nvGraphicFramePr>
          <p:cNvPr id="5" name="Diagramm 3"/>
          <p:cNvGraphicFramePr/>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elle 4"/>
          <p:cNvGraphicFramePr>
            <a:graphicFrameLocks noGrp="1"/>
          </p:cNvGraphicFramePr>
          <p:nvPr/>
        </p:nvGraphicFramePr>
        <p:xfrm>
          <a:off x="3779912" y="4149080"/>
          <a:ext cx="4464495" cy="2278008"/>
        </p:xfrm>
        <a:graphic>
          <a:graphicData uri="http://schemas.openxmlformats.org/drawingml/2006/table">
            <a:tbl>
              <a:tblPr firstRow="1" bandRow="1">
                <a:tableStyleId>{5C22544A-7EE6-4342-B048-85BDC9FD1C3A}</a:tableStyleId>
              </a:tblPr>
              <a:tblGrid>
                <a:gridCol w="892899"/>
                <a:gridCol w="892899"/>
                <a:gridCol w="892899"/>
                <a:gridCol w="892899"/>
                <a:gridCol w="892899"/>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Tree>
    <p:extLst>
      <p:ext uri="{BB962C8B-B14F-4D97-AF65-F5344CB8AC3E}">
        <p14:creationId xmlns:p14="http://schemas.microsoft.com/office/powerpoint/2010/main" val="13437023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marL="514350" indent="-514350">
              <a:buFont typeface="+mj-lt"/>
              <a:buAutoNum type="alphaLcPeriod"/>
            </a:pPr>
            <a:r>
              <a:rPr lang="en-US" spc="600" noProof="1">
                <a:effectLst>
                  <a:outerShdw blurRad="38100" dist="38100" dir="2700000" algn="tl">
                    <a:srgbClr xmlns:mc="http://schemas.openxmlformats.org/markup-compatibility/2006" xmlns:a14="http://schemas.microsoft.com/office/drawing/2010/main" val="000000" mc:Ignorable="">
                      <a:alpha val="43137"/>
                    </a:srgbClr>
                  </a:outerShdw>
                </a:effectLst>
              </a:rPr>
              <a:t>Lorem ipsum</a:t>
            </a:r>
            <a:r>
              <a:rPr lang="en-US" noProof="1">
                <a:effectLst>
                  <a:outerShdw blurRad="38100" dist="38100" dir="2700000" algn="tl">
                    <a:srgbClr xmlns:mc="http://schemas.openxmlformats.org/markup-compatibility/2006" xmlns:a14="http://schemas.microsoft.com/office/drawing/2010/main" val="000000" mc:Ignorable="">
                      <a:alpha val="43137"/>
                    </a:srgbClr>
                  </a:outerShdw>
                </a:effectLst>
              </a:rPr>
              <a:t> </a:t>
            </a:r>
            <a:r>
              <a:rPr lang="en-US" noProof="1"/>
              <a:t>dolor sit amet, consectetuer adipiscing elit.</a:t>
            </a:r>
          </a:p>
          <a:p>
            <a:pPr marL="514350" indent="-514350">
              <a:buFont typeface="+mj-lt"/>
              <a:buAutoNum type="alphaLcPeriod"/>
            </a:pPr>
            <a:r>
              <a:rPr lang="en-US" noProof="1"/>
              <a:t>Aenean commodo ligula eget dolor. Aenean massa</a:t>
            </a:r>
            <a:r>
              <a:rPr lang="en-US" noProof="1" smtClean="0"/>
              <a:t>.</a:t>
            </a:r>
          </a:p>
          <a:p>
            <a:pPr marL="514350" indent="-514350">
              <a:buFont typeface="+mj-lt"/>
              <a:buAutoNum type="alphaLcPeriod"/>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851284195"/>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648838339"/>
              </p:ext>
            </p:extLst>
          </p:nvPr>
        </p:nvGraphicFramePr>
        <p:xfrm>
          <a:off x="4907533" y="1440842"/>
          <a:ext cx="3439905" cy="423313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39552" y="1463873"/>
            <a:ext cx="3528392" cy="3693319"/>
          </a:xfrm>
          <a:prstGeom prst="rect">
            <a:avLst/>
          </a:prstGeom>
          <a:noFill/>
        </p:spPr>
        <p:txBody>
          <a:bodyPr wrap="square" rtlCol="0">
            <a:spAutoFit/>
          </a:bodyPr>
          <a:lstStyle/>
          <a:p>
            <a:pPr marL="285750" indent="-285750">
              <a:buFont typeface="Arial" pitchFamily="34" charset="0"/>
              <a:buChar char="•"/>
            </a:pPr>
            <a:r>
              <a:rPr lang="en-US" noProof="1" smtClean="0"/>
              <a:t>Lorem ipsum dolor sit amet, consectetuer adipiscing elit.</a:t>
            </a:r>
          </a:p>
          <a:p>
            <a:pPr marL="285750" indent="-285750">
              <a:buFont typeface="Arial" pitchFamily="34" charset="0"/>
              <a:buChar char="•"/>
            </a:pPr>
            <a:r>
              <a:rPr lang="en-US" noProof="1" smtClean="0"/>
              <a:t>Aenean commodo ligula eget dolor. Aenean massa.</a:t>
            </a:r>
          </a:p>
          <a:p>
            <a:pPr marL="285750" indent="-285750">
              <a:buFont typeface="Arial" pitchFamily="34" charset="0"/>
              <a:buChar char="•"/>
            </a:pPr>
            <a:r>
              <a:rPr lang="en-US" noProof="1" smtClean="0"/>
              <a:t>Cum sociis natoque penatibus et magnis dis parturient montes, nascetur ridiculus mus.</a:t>
            </a:r>
          </a:p>
          <a:p>
            <a:pPr marL="285750" indent="-285750">
              <a:buFont typeface="Arial" pitchFamily="34" charset="0"/>
              <a:buChar char="•"/>
            </a:pPr>
            <a:r>
              <a:rPr lang="en-US" noProof="1" smtClean="0"/>
              <a:t>Donec quam felis, ultricies nec, pellentesque eu, pretium quis, sem.</a:t>
            </a:r>
          </a:p>
          <a:p>
            <a:pPr marL="285750" indent="-285750">
              <a:buFont typeface="Arial" pitchFamily="34" charset="0"/>
              <a:buChar char="•"/>
            </a:pPr>
            <a:r>
              <a:rPr lang="en-US" noProof="1" smtClean="0"/>
              <a:t>Nulla consequat massa quis enim.</a:t>
            </a:r>
          </a:p>
          <a:p>
            <a:endParaRPr lang="en-US" noProof="1"/>
          </a:p>
        </p:txBody>
      </p:sp>
    </p:spTree>
    <p:extLst>
      <p:ext uri="{BB962C8B-B14F-4D97-AF65-F5344CB8AC3E}">
        <p14:creationId xmlns:p14="http://schemas.microsoft.com/office/powerpoint/2010/main" val="2137940001"/>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ü"/>
            </a:pPr>
            <a:r>
              <a:rPr lang="en-US" noProof="1"/>
              <a:t>Lorem ipsum dolor sit amet, consectetuer adipiscing elit.</a:t>
            </a:r>
          </a:p>
          <a:p>
            <a:pPr>
              <a:buFont typeface="Wingdings" pitchFamily="2" charset="2"/>
              <a:buChar char="ü"/>
            </a:pPr>
            <a:r>
              <a:rPr lang="en-US" noProof="1"/>
              <a:t>Aenean commodo ligula eget dolor. Aenean massa</a:t>
            </a:r>
            <a:r>
              <a:rPr lang="en-US" noProof="1" smtClean="0"/>
              <a:t>.</a:t>
            </a:r>
          </a:p>
          <a:p>
            <a:pPr>
              <a:buFont typeface="Wingdings" pitchFamily="2" charset="2"/>
              <a:buChar char="ü"/>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222315334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marL="0" indent="0">
              <a:buNone/>
            </a:pPr>
            <a:r>
              <a:rPr lang="en-US" noProof="1" smtClean="0"/>
              <a:t>Lorem </a:t>
            </a:r>
            <a:r>
              <a:rPr lang="en-US" noProof="1"/>
              <a:t>ipsum dolor sit amet, consectetuer adipiscing elit</a:t>
            </a:r>
            <a:r>
              <a:rPr lang="en-US" noProof="1" smtClean="0"/>
              <a:t>.</a:t>
            </a:r>
          </a:p>
          <a:p>
            <a:pPr marL="0" indent="0">
              <a:buNone/>
            </a:pPr>
            <a:r>
              <a:rPr lang="en-US" noProof="1" smtClean="0"/>
              <a:t>Aenean commodo ligula eget dolor. Aenean massa.</a:t>
            </a:r>
          </a:p>
          <a:p>
            <a:pPr marL="0" indent="0">
              <a:buNone/>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915890691"/>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532120831"/>
              </p:ext>
            </p:extLst>
          </p:nvPr>
        </p:nvGraphicFramePr>
        <p:xfrm>
          <a:off x="951349" y="170445"/>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471908726"/>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Lorem</a:t>
            </a:r>
            <a:r>
              <a:rPr lang="de-DE" dirty="0" smtClean="0"/>
              <a:t> </a:t>
            </a:r>
            <a:r>
              <a:rPr lang="de-DE" dirty="0" err="1" smtClean="0"/>
              <a:t>Ipsum</a:t>
            </a:r>
            <a:endParaRPr lang="de-DE" dirty="0"/>
          </a:p>
        </p:txBody>
      </p:sp>
      <p:sp>
        <p:nvSpPr>
          <p:cNvPr id="4" name="Inhaltsplatzhalter 2"/>
          <p:cNvSpPr>
            <a:spLocks noGrp="1"/>
          </p:cNvSpPr>
          <p:nvPr>
            <p:ph idx="1"/>
          </p:nvPr>
        </p:nvSpPr>
        <p:spPr>
          <a:xfrm>
            <a:off x="457200" y="2060848"/>
            <a:ext cx="4618856" cy="4065315"/>
          </a:xfrm>
        </p:spPr>
        <p:txBody>
          <a:bodyPr>
            <a:normAutofit/>
          </a:bodyPr>
          <a:lstStyle/>
          <a:p>
            <a:pPr marL="0" indent="0" algn="just">
              <a:buNone/>
            </a:pPr>
            <a:endParaRPr lang="en-US" sz="2400" dirty="0"/>
          </a:p>
          <a:p>
            <a:pPr algn="just"/>
            <a:r>
              <a:rPr lang="en-US" sz="2400" dirty="0"/>
              <a:t>The European languages are members of the same family. </a:t>
            </a:r>
          </a:p>
          <a:p>
            <a:pPr algn="just"/>
            <a:r>
              <a:rPr lang="en-US" sz="2400" dirty="0"/>
              <a:t>Their separate existence is a myth. </a:t>
            </a:r>
          </a:p>
          <a:p>
            <a:pPr algn="just"/>
            <a:r>
              <a:rPr lang="en-US" sz="240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5"/>
          <p:cNvGraphicFramePr/>
          <p:nvPr>
            <p:extLst>
              <p:ext uri="{D42A27DB-BD31-4B8C-83A1-F6EECF244321}">
                <p14:modId xmlns:p14="http://schemas.microsoft.com/office/powerpoint/2010/main" val="1535467274"/>
              </p:ext>
            </p:extLst>
          </p:nvPr>
        </p:nvGraphicFramePr>
        <p:xfrm>
          <a:off x="5580112" y="1612446"/>
          <a:ext cx="2736304" cy="44245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512292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160186597"/>
              </p:ext>
            </p:extLst>
          </p:nvPr>
        </p:nvGraphicFramePr>
        <p:xfrm>
          <a:off x="457200" y="548680"/>
          <a:ext cx="8229600"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smtClean="0"/>
              <a:t>Lorem ipsum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578215993"/>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184286798"/>
              </p:ext>
            </p:extLst>
          </p:nvPr>
        </p:nvGraphicFramePr>
        <p:xfrm>
          <a:off x="552203" y="1537578"/>
          <a:ext cx="4454648"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932040" y="1114573"/>
            <a:ext cx="3168352" cy="4661276"/>
          </a:xfrm>
          <a:prstGeom prst="rect">
            <a:avLst/>
          </a:prstGeom>
          <a:noFill/>
        </p:spPr>
        <p:txBody>
          <a:bodyPr wrap="square" rtlCol="0">
            <a:spAutoFit/>
          </a:bodyPr>
          <a:lstStyle/>
          <a:p>
            <a:pPr marL="285750" indent="-285750">
              <a:lnSpc>
                <a:spcPct val="150000"/>
              </a:lnSpc>
              <a:buFont typeface="Arial" pitchFamily="34" charset="0"/>
              <a:buChar char="•"/>
            </a:pPr>
            <a:r>
              <a:rPr lang="en-US" sz="2000" noProof="1" smtClean="0"/>
              <a:t>Lorem ipsum dolor sit amet, consectetuer adipiscing elit.</a:t>
            </a:r>
          </a:p>
          <a:p>
            <a:pPr marL="285750" indent="-285750">
              <a:lnSpc>
                <a:spcPct val="150000"/>
              </a:lnSpc>
              <a:buFont typeface="Arial" pitchFamily="34" charset="0"/>
              <a:buChar char="•"/>
            </a:pPr>
            <a:r>
              <a:rPr lang="en-US" sz="2000" noProof="1" smtClean="0"/>
              <a:t>Aenean commodo ligula eget dolor. Aenean massa.</a:t>
            </a:r>
          </a:p>
          <a:p>
            <a:pPr marL="285750" indent="-285750">
              <a:lnSpc>
                <a:spcPct val="150000"/>
              </a:lnSpc>
              <a:buFont typeface="Arial" pitchFamily="34" charset="0"/>
              <a:buChar char="•"/>
            </a:pPr>
            <a:r>
              <a:rPr lang="en-US" sz="2000" noProof="1" smtClean="0"/>
              <a:t>Cum sociis natoque penatibus et magnis dis parturient montes, nascetur ridiculus mus</a:t>
            </a:r>
            <a:r>
              <a:rPr lang="en-US" sz="2000" noProof="1" smtClean="0"/>
              <a:t>.</a:t>
            </a:r>
            <a:endParaRPr lang="en-US" sz="2000" noProof="1" smtClean="0"/>
          </a:p>
        </p:txBody>
      </p:sp>
    </p:spTree>
    <p:extLst>
      <p:ext uri="{BB962C8B-B14F-4D97-AF65-F5344CB8AC3E}">
        <p14:creationId xmlns:p14="http://schemas.microsoft.com/office/powerpoint/2010/main" val="355492580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Lorem</a:t>
            </a:r>
            <a:r>
              <a:rPr lang="en-US" dirty="0" smtClean="0"/>
              <a:t> </a:t>
            </a:r>
            <a:r>
              <a:rPr lang="en-US" dirty="0" err="1" smtClean="0"/>
              <a:t>Ipsum</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519265419"/>
              </p:ext>
            </p:extLst>
          </p:nvPr>
        </p:nvGraphicFramePr>
        <p:xfrm>
          <a:off x="467544" y="1772816"/>
          <a:ext cx="8229600" cy="4421088"/>
        </p:xfrm>
        <a:graphic>
          <a:graphicData uri="http://schemas.openxmlformats.org/drawingml/2006/table">
            <a:tbl>
              <a:tblPr firstRow="1" bandRow="1">
                <a:tableStyleId>{D03447BB-5D67-496B-8E87-E561075AD55C}</a:tableStyleId>
              </a:tblPr>
              <a:tblGrid>
                <a:gridCol w="1645920"/>
                <a:gridCol w="1645920"/>
                <a:gridCol w="1645920"/>
                <a:gridCol w="1645920"/>
                <a:gridCol w="1645920"/>
              </a:tblGrid>
              <a:tr h="552636">
                <a:tc>
                  <a:txBody>
                    <a:bodyPr/>
                    <a:lstStyle/>
                    <a:p>
                      <a:pPr algn="ctr"/>
                      <a:endParaRPr lang="de-DE" dirty="0"/>
                    </a:p>
                  </a:txBody>
                  <a:tcPr anchor="ctr"/>
                </a:tc>
                <a:tc>
                  <a:txBody>
                    <a:bodyPr/>
                    <a:lstStyle/>
                    <a:p>
                      <a:pPr algn="ctr"/>
                      <a:r>
                        <a:rPr lang="de-DE" dirty="0" smtClean="0"/>
                        <a:t>1</a:t>
                      </a:r>
                      <a:endParaRPr lang="de-DE" dirty="0"/>
                    </a:p>
                  </a:txBody>
                  <a:tcPr anchor="ctr"/>
                </a:tc>
                <a:tc>
                  <a:txBody>
                    <a:bodyPr/>
                    <a:lstStyle/>
                    <a:p>
                      <a:pPr algn="ctr"/>
                      <a:r>
                        <a:rPr lang="de-DE" dirty="0" smtClean="0"/>
                        <a:t>2</a:t>
                      </a:r>
                      <a:endParaRPr lang="de-DE" dirty="0"/>
                    </a:p>
                  </a:txBody>
                  <a:tcPr anchor="ctr"/>
                </a:tc>
                <a:tc>
                  <a:txBody>
                    <a:bodyPr/>
                    <a:lstStyle/>
                    <a:p>
                      <a:pPr algn="ctr"/>
                      <a:r>
                        <a:rPr lang="de-DE" dirty="0" smtClean="0"/>
                        <a:t>3</a:t>
                      </a:r>
                      <a:endParaRPr lang="de-DE" dirty="0"/>
                    </a:p>
                  </a:txBody>
                  <a:tcPr anchor="ctr"/>
                </a:tc>
                <a:tc>
                  <a:txBody>
                    <a:bodyPr/>
                    <a:lstStyle/>
                    <a:p>
                      <a:pPr algn="ctr"/>
                      <a:r>
                        <a:rPr lang="de-DE" dirty="0" smtClean="0"/>
                        <a:t>4</a:t>
                      </a:r>
                      <a:endParaRPr lang="de-DE" dirty="0"/>
                    </a:p>
                  </a:txBody>
                  <a:tcPr anchor="ctr"/>
                </a:tc>
              </a:tr>
              <a:tr h="552636">
                <a:tc>
                  <a:txBody>
                    <a:bodyPr/>
                    <a:lstStyle/>
                    <a:p>
                      <a:pPr algn="ctr"/>
                      <a:r>
                        <a:rPr lang="de-DE" dirty="0" smtClean="0"/>
                        <a:t>A</a:t>
                      </a:r>
                      <a:endParaRPr lang="de-DE" dirty="0"/>
                    </a:p>
                  </a:txBody>
                  <a:tcPr anchor="ctr"/>
                </a:tc>
                <a:tc>
                  <a:txBody>
                    <a:bodyPr/>
                    <a:lstStyle/>
                    <a:p>
                      <a:pPr algn="ctr"/>
                      <a:r>
                        <a:rPr lang="de-DE" dirty="0" smtClean="0"/>
                        <a:t>A1</a:t>
                      </a:r>
                      <a:endParaRPr lang="de-DE" dirty="0"/>
                    </a:p>
                  </a:txBody>
                  <a:tcPr anchor="ctr"/>
                </a:tc>
                <a:tc>
                  <a:txBody>
                    <a:bodyPr/>
                    <a:lstStyle/>
                    <a:p>
                      <a:pPr algn="ctr"/>
                      <a:r>
                        <a:rPr lang="de-DE" dirty="0" smtClean="0"/>
                        <a:t>A2</a:t>
                      </a:r>
                      <a:endParaRPr lang="de-DE" dirty="0"/>
                    </a:p>
                  </a:txBody>
                  <a:tcPr anchor="ctr"/>
                </a:tc>
                <a:tc>
                  <a:txBody>
                    <a:bodyPr/>
                    <a:lstStyle/>
                    <a:p>
                      <a:pPr algn="ctr"/>
                      <a:r>
                        <a:rPr lang="de-DE" dirty="0" smtClean="0"/>
                        <a:t>A3</a:t>
                      </a:r>
                      <a:endParaRPr lang="de-DE" dirty="0"/>
                    </a:p>
                  </a:txBody>
                  <a:tcPr anchor="ctr"/>
                </a:tc>
                <a:tc>
                  <a:txBody>
                    <a:bodyPr/>
                    <a:lstStyle/>
                    <a:p>
                      <a:pPr algn="ctr"/>
                      <a:r>
                        <a:rPr lang="de-DE" dirty="0" smtClean="0"/>
                        <a:t>A4</a:t>
                      </a:r>
                      <a:endParaRPr lang="de-DE" dirty="0"/>
                    </a:p>
                  </a:txBody>
                  <a:tcPr anchor="ctr"/>
                </a:tc>
              </a:tr>
              <a:tr h="552636">
                <a:tc>
                  <a:txBody>
                    <a:bodyPr/>
                    <a:lstStyle/>
                    <a:p>
                      <a:pPr algn="ctr"/>
                      <a:r>
                        <a:rPr lang="de-DE" dirty="0" smtClean="0"/>
                        <a:t>B</a:t>
                      </a:r>
                      <a:endParaRPr lang="de-DE" dirty="0"/>
                    </a:p>
                  </a:txBody>
                  <a:tcPr anchor="ctr"/>
                </a:tc>
                <a:tc>
                  <a:txBody>
                    <a:bodyPr/>
                    <a:lstStyle/>
                    <a:p>
                      <a:pPr algn="ctr"/>
                      <a:r>
                        <a:rPr lang="de-DE" dirty="0" smtClean="0"/>
                        <a:t>B1</a:t>
                      </a:r>
                      <a:endParaRPr lang="de-DE" dirty="0"/>
                    </a:p>
                  </a:txBody>
                  <a:tcPr anchor="ctr"/>
                </a:tc>
                <a:tc>
                  <a:txBody>
                    <a:bodyPr/>
                    <a:lstStyle/>
                    <a:p>
                      <a:pPr algn="ctr"/>
                      <a:r>
                        <a:rPr lang="de-DE" dirty="0" smtClean="0"/>
                        <a:t>B2</a:t>
                      </a:r>
                      <a:endParaRPr lang="de-DE" dirty="0"/>
                    </a:p>
                  </a:txBody>
                  <a:tcPr anchor="ctr"/>
                </a:tc>
                <a:tc>
                  <a:txBody>
                    <a:bodyPr/>
                    <a:lstStyle/>
                    <a:p>
                      <a:pPr algn="ctr"/>
                      <a:r>
                        <a:rPr lang="de-DE" dirty="0" smtClean="0"/>
                        <a:t>B3</a:t>
                      </a:r>
                      <a:endParaRPr lang="de-DE" dirty="0"/>
                    </a:p>
                  </a:txBody>
                  <a:tcPr anchor="ctr"/>
                </a:tc>
                <a:tc>
                  <a:txBody>
                    <a:bodyPr/>
                    <a:lstStyle/>
                    <a:p>
                      <a:pPr algn="ctr"/>
                      <a:r>
                        <a:rPr lang="de-DE" dirty="0" smtClean="0"/>
                        <a:t>B4</a:t>
                      </a:r>
                    </a:p>
                  </a:txBody>
                  <a:tcPr anchor="ctr"/>
                </a:tc>
              </a:tr>
              <a:tr h="552636">
                <a:tc>
                  <a:txBody>
                    <a:bodyPr/>
                    <a:lstStyle/>
                    <a:p>
                      <a:pPr algn="ctr"/>
                      <a:r>
                        <a:rPr lang="de-DE" dirty="0" smtClean="0"/>
                        <a:t>C</a:t>
                      </a:r>
                      <a:endParaRPr lang="de-DE" dirty="0"/>
                    </a:p>
                  </a:txBody>
                  <a:tcPr anchor="ctr"/>
                </a:tc>
                <a:tc>
                  <a:txBody>
                    <a:bodyPr/>
                    <a:lstStyle/>
                    <a:p>
                      <a:pPr algn="ctr"/>
                      <a:r>
                        <a:rPr lang="de-DE" dirty="0" smtClean="0"/>
                        <a:t>C1</a:t>
                      </a:r>
                      <a:endParaRPr lang="de-DE" dirty="0"/>
                    </a:p>
                  </a:txBody>
                  <a:tcPr anchor="ctr"/>
                </a:tc>
                <a:tc>
                  <a:txBody>
                    <a:bodyPr/>
                    <a:lstStyle/>
                    <a:p>
                      <a:pPr algn="ctr"/>
                      <a:r>
                        <a:rPr lang="de-DE" dirty="0" smtClean="0"/>
                        <a:t>C2</a:t>
                      </a:r>
                      <a:endParaRPr lang="de-DE" dirty="0"/>
                    </a:p>
                  </a:txBody>
                  <a:tcPr anchor="ctr"/>
                </a:tc>
                <a:tc>
                  <a:txBody>
                    <a:bodyPr/>
                    <a:lstStyle/>
                    <a:p>
                      <a:pPr algn="ctr"/>
                      <a:r>
                        <a:rPr lang="de-DE" dirty="0" smtClean="0"/>
                        <a:t>C3</a:t>
                      </a:r>
                      <a:endParaRPr lang="de-DE" dirty="0"/>
                    </a:p>
                  </a:txBody>
                  <a:tcPr anchor="ctr"/>
                </a:tc>
                <a:tc>
                  <a:txBody>
                    <a:bodyPr/>
                    <a:lstStyle/>
                    <a:p>
                      <a:pPr algn="ctr"/>
                      <a:r>
                        <a:rPr lang="de-DE" dirty="0" smtClean="0"/>
                        <a:t>C4</a:t>
                      </a:r>
                    </a:p>
                  </a:txBody>
                  <a:tcPr anchor="ctr"/>
                </a:tc>
              </a:tr>
              <a:tr h="552636">
                <a:tc>
                  <a:txBody>
                    <a:bodyPr/>
                    <a:lstStyle/>
                    <a:p>
                      <a:pPr algn="ctr"/>
                      <a:r>
                        <a:rPr lang="de-DE" dirty="0" smtClean="0"/>
                        <a:t>D</a:t>
                      </a:r>
                      <a:endParaRPr lang="de-DE" dirty="0"/>
                    </a:p>
                  </a:txBody>
                  <a:tcPr anchor="ctr"/>
                </a:tc>
                <a:tc>
                  <a:txBody>
                    <a:bodyPr/>
                    <a:lstStyle/>
                    <a:p>
                      <a:pPr algn="ctr"/>
                      <a:r>
                        <a:rPr lang="de-DE" dirty="0" smtClean="0"/>
                        <a:t>D1</a:t>
                      </a:r>
                      <a:endParaRPr lang="de-DE" dirty="0"/>
                    </a:p>
                  </a:txBody>
                  <a:tcPr anchor="ctr"/>
                </a:tc>
                <a:tc>
                  <a:txBody>
                    <a:bodyPr/>
                    <a:lstStyle/>
                    <a:p>
                      <a:pPr algn="ctr"/>
                      <a:r>
                        <a:rPr lang="de-DE" dirty="0" smtClean="0"/>
                        <a:t>D2</a:t>
                      </a:r>
                      <a:endParaRPr lang="de-DE" dirty="0"/>
                    </a:p>
                  </a:txBody>
                  <a:tcPr anchor="ctr"/>
                </a:tc>
                <a:tc>
                  <a:txBody>
                    <a:bodyPr/>
                    <a:lstStyle/>
                    <a:p>
                      <a:pPr algn="ctr"/>
                      <a:r>
                        <a:rPr lang="de-DE" dirty="0" smtClean="0"/>
                        <a:t>D3</a:t>
                      </a:r>
                      <a:endParaRPr lang="de-DE" dirty="0"/>
                    </a:p>
                  </a:txBody>
                  <a:tcPr anchor="ctr"/>
                </a:tc>
                <a:tc>
                  <a:txBody>
                    <a:bodyPr/>
                    <a:lstStyle/>
                    <a:p>
                      <a:pPr algn="ctr"/>
                      <a:r>
                        <a:rPr lang="de-DE" dirty="0" smtClean="0"/>
                        <a:t>D4</a:t>
                      </a:r>
                    </a:p>
                  </a:txBody>
                  <a:tcPr anchor="ctr"/>
                </a:tc>
              </a:tr>
              <a:tr h="552636">
                <a:tc>
                  <a:txBody>
                    <a:bodyPr/>
                    <a:lstStyle/>
                    <a:p>
                      <a:pPr algn="ctr"/>
                      <a:r>
                        <a:rPr lang="de-DE" dirty="0" smtClean="0"/>
                        <a:t>E</a:t>
                      </a:r>
                      <a:endParaRPr lang="de-DE" dirty="0"/>
                    </a:p>
                  </a:txBody>
                  <a:tcPr anchor="ctr"/>
                </a:tc>
                <a:tc>
                  <a:txBody>
                    <a:bodyPr/>
                    <a:lstStyle/>
                    <a:p>
                      <a:pPr algn="ctr"/>
                      <a:r>
                        <a:rPr lang="de-DE" dirty="0" smtClean="0"/>
                        <a:t>E1</a:t>
                      </a:r>
                      <a:endParaRPr lang="de-DE" dirty="0"/>
                    </a:p>
                  </a:txBody>
                  <a:tcPr anchor="ctr"/>
                </a:tc>
                <a:tc>
                  <a:txBody>
                    <a:bodyPr/>
                    <a:lstStyle/>
                    <a:p>
                      <a:pPr algn="ctr"/>
                      <a:r>
                        <a:rPr lang="de-DE" dirty="0" smtClean="0"/>
                        <a:t>E2</a:t>
                      </a:r>
                      <a:endParaRPr lang="de-DE" dirty="0"/>
                    </a:p>
                  </a:txBody>
                  <a:tcPr anchor="ctr"/>
                </a:tc>
                <a:tc>
                  <a:txBody>
                    <a:bodyPr/>
                    <a:lstStyle/>
                    <a:p>
                      <a:pPr algn="ctr"/>
                      <a:r>
                        <a:rPr lang="de-DE" dirty="0" smtClean="0"/>
                        <a:t>E3</a:t>
                      </a:r>
                      <a:endParaRPr lang="de-DE" dirty="0"/>
                    </a:p>
                  </a:txBody>
                  <a:tcPr anchor="ctr"/>
                </a:tc>
                <a:tc>
                  <a:txBody>
                    <a:bodyPr/>
                    <a:lstStyle/>
                    <a:p>
                      <a:pPr algn="ctr"/>
                      <a:r>
                        <a:rPr lang="de-DE" dirty="0" smtClean="0"/>
                        <a:t>E4</a:t>
                      </a:r>
                    </a:p>
                  </a:txBody>
                  <a:tcPr anchor="ctr"/>
                </a:tc>
              </a:tr>
              <a:tr h="552636">
                <a:tc>
                  <a:txBody>
                    <a:bodyPr/>
                    <a:lstStyle/>
                    <a:p>
                      <a:pPr algn="ctr"/>
                      <a:r>
                        <a:rPr lang="de-DE" dirty="0" smtClean="0"/>
                        <a:t>F</a:t>
                      </a:r>
                      <a:endParaRPr lang="de-DE" dirty="0"/>
                    </a:p>
                  </a:txBody>
                  <a:tcPr anchor="ctr"/>
                </a:tc>
                <a:tc>
                  <a:txBody>
                    <a:bodyPr/>
                    <a:lstStyle/>
                    <a:p>
                      <a:pPr algn="ctr"/>
                      <a:r>
                        <a:rPr lang="de-DE" dirty="0" smtClean="0"/>
                        <a:t>F1</a:t>
                      </a:r>
                      <a:endParaRPr lang="de-DE" dirty="0"/>
                    </a:p>
                  </a:txBody>
                  <a:tcPr anchor="ctr"/>
                </a:tc>
                <a:tc>
                  <a:txBody>
                    <a:bodyPr/>
                    <a:lstStyle/>
                    <a:p>
                      <a:pPr algn="ctr"/>
                      <a:r>
                        <a:rPr lang="de-DE" dirty="0" smtClean="0"/>
                        <a:t>F2</a:t>
                      </a:r>
                      <a:endParaRPr lang="de-DE" dirty="0"/>
                    </a:p>
                  </a:txBody>
                  <a:tcPr anchor="ctr"/>
                </a:tc>
                <a:tc>
                  <a:txBody>
                    <a:bodyPr/>
                    <a:lstStyle/>
                    <a:p>
                      <a:pPr algn="ctr"/>
                      <a:r>
                        <a:rPr lang="de-DE" dirty="0" smtClean="0"/>
                        <a:t>F3</a:t>
                      </a:r>
                      <a:endParaRPr lang="de-DE" dirty="0"/>
                    </a:p>
                  </a:txBody>
                  <a:tcPr anchor="ctr"/>
                </a:tc>
                <a:tc>
                  <a:txBody>
                    <a:bodyPr/>
                    <a:lstStyle/>
                    <a:p>
                      <a:pPr algn="ctr"/>
                      <a:r>
                        <a:rPr lang="de-DE" dirty="0" smtClean="0"/>
                        <a:t>F4</a:t>
                      </a:r>
                    </a:p>
                  </a:txBody>
                  <a:tcPr anchor="ctr"/>
                </a:tc>
              </a:tr>
              <a:tr h="552636">
                <a:tc>
                  <a:txBody>
                    <a:bodyPr/>
                    <a:lstStyle/>
                    <a:p>
                      <a:pPr algn="ctr"/>
                      <a:r>
                        <a:rPr lang="de-DE" dirty="0" smtClean="0"/>
                        <a:t>G</a:t>
                      </a:r>
                      <a:endParaRPr lang="de-DE" dirty="0"/>
                    </a:p>
                  </a:txBody>
                  <a:tcPr anchor="ctr"/>
                </a:tc>
                <a:tc>
                  <a:txBody>
                    <a:bodyPr/>
                    <a:lstStyle/>
                    <a:p>
                      <a:pPr algn="ctr"/>
                      <a:r>
                        <a:rPr lang="de-DE" dirty="0" smtClean="0"/>
                        <a:t>G1</a:t>
                      </a:r>
                      <a:endParaRPr lang="de-DE" dirty="0"/>
                    </a:p>
                  </a:txBody>
                  <a:tcPr anchor="ctr"/>
                </a:tc>
                <a:tc>
                  <a:txBody>
                    <a:bodyPr/>
                    <a:lstStyle/>
                    <a:p>
                      <a:pPr algn="ctr"/>
                      <a:r>
                        <a:rPr lang="de-DE" dirty="0" smtClean="0"/>
                        <a:t>G2</a:t>
                      </a:r>
                      <a:endParaRPr lang="de-DE" dirty="0"/>
                    </a:p>
                  </a:txBody>
                  <a:tcPr anchor="ctr"/>
                </a:tc>
                <a:tc>
                  <a:txBody>
                    <a:bodyPr/>
                    <a:lstStyle/>
                    <a:p>
                      <a:pPr algn="ctr"/>
                      <a:r>
                        <a:rPr lang="de-DE" dirty="0" smtClean="0"/>
                        <a:t>G3</a:t>
                      </a:r>
                      <a:endParaRPr lang="de-DE" dirty="0"/>
                    </a:p>
                  </a:txBody>
                  <a:tcPr anchor="ctr"/>
                </a:tc>
                <a:tc>
                  <a:txBody>
                    <a:bodyPr/>
                    <a:lstStyle/>
                    <a:p>
                      <a:pPr algn="ctr"/>
                      <a:r>
                        <a:rPr lang="de-DE" dirty="0" smtClean="0"/>
                        <a:t>G4</a:t>
                      </a:r>
                    </a:p>
                  </a:txBody>
                  <a:tcPr anchor="ctr"/>
                </a:tc>
              </a:tr>
            </a:tbl>
          </a:graphicData>
        </a:graphic>
      </p:graphicFrame>
    </p:spTree>
    <p:extLst>
      <p:ext uri="{BB962C8B-B14F-4D97-AF65-F5344CB8AC3E}">
        <p14:creationId xmlns:p14="http://schemas.microsoft.com/office/powerpoint/2010/main" val="1087751550"/>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81000"/>
            <a:ext cx="7924800" cy="707886"/>
          </a:xfrm>
          <a:prstGeom prst="rect">
            <a:avLst/>
          </a:prstGeom>
          <a:noFill/>
        </p:spPr>
        <p:txBody>
          <a:bodyPr wrap="square" rtlCol="0">
            <a:normAutofit/>
          </a:bodyPr>
          <a:lstStyle/>
          <a:p>
            <a:r>
              <a:rPr lang="en-US" sz="4000" b="1" dirty="0" smtClean="0">
                <a:solidFill>
                  <a:schemeClr val="tx1">
                    <a:lumMod val="85000"/>
                    <a:lumOff val="15000"/>
                  </a:schemeClr>
                </a:solidFill>
                <a:latin typeface="+mj-lt"/>
              </a:rPr>
              <a:t>Agenda</a:t>
            </a:r>
            <a:endParaRPr lang="en-US" sz="4000" dirty="0">
              <a:solidFill>
                <a:schemeClr val="tx1">
                  <a:lumMod val="50000"/>
                  <a:lumOff val="50000"/>
                </a:schemeClr>
              </a:solidFill>
              <a:latin typeface="+mj-lt"/>
              <a:cs typeface="Arial" pitchFamily="34" charset="0"/>
            </a:endParaRPr>
          </a:p>
        </p:txBody>
      </p:sp>
      <p:cxnSp>
        <p:nvCxnSpPr>
          <p:cNvPr id="10" name="Straight Connector 9"/>
          <p:cNvCxnSpPr/>
          <p:nvPr/>
        </p:nvCxnSpPr>
        <p:spPr>
          <a:xfrm>
            <a:off x="1905000" y="2936809"/>
            <a:ext cx="5257800" cy="1588"/>
          </a:xfrm>
          <a:prstGeom prst="line">
            <a:avLst/>
          </a:prstGeom>
          <a:ln w="47625">
            <a:solidFill>
              <a:srgbClr xmlns:mc="http://schemas.openxmlformats.org/markup-compatibility/2006" xmlns:a14="http://schemas.microsoft.com/office/drawing/2010/main" val="E4E4E4" mc:Ignorable=""/>
            </a:solidFill>
          </a:ln>
          <a:effectLst/>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50711" y="5127978"/>
            <a:ext cx="7973935" cy="400110"/>
          </a:xfrm>
          <a:prstGeom prst="rect">
            <a:avLst/>
          </a:prstGeom>
          <a:noFill/>
        </p:spPr>
        <p:txBody>
          <a:bodyPr wrap="none" rtlCol="0">
            <a:normAutofit/>
          </a:bodyPr>
          <a:lstStyle/>
          <a:p>
            <a:pPr algn="r"/>
            <a:endParaRPr lang="en-US" sz="2000" b="1" dirty="0">
              <a:solidFill>
                <a:schemeClr val="tx1">
                  <a:lumMod val="75000"/>
                  <a:lumOff val="25000"/>
                </a:schemeClr>
              </a:solidFill>
            </a:endParaRPr>
          </a:p>
        </p:txBody>
      </p:sp>
      <p:sp>
        <p:nvSpPr>
          <p:cNvPr id="12" name="Rectangle 11"/>
          <p:cNvSpPr/>
          <p:nvPr/>
        </p:nvSpPr>
        <p:spPr>
          <a:xfrm>
            <a:off x="8686800" y="5284486"/>
            <a:ext cx="457200" cy="96672"/>
          </a:xfrm>
          <a:prstGeom prst="rect">
            <a:avLst/>
          </a:prstGeom>
          <a:solidFill>
            <a:srgbClr xmlns:mc="http://schemas.openxmlformats.org/markup-compatibility/2006" xmlns:a14="http://schemas.microsoft.com/office/drawing/2010/main" val="FF6600" mc:Ignorabl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xmlns:mc="http://schemas.openxmlformats.org/markup-compatibility/2006" xmlns:a14="http://schemas.microsoft.com/office/drawing/2010/main" val="FF6600" mc:Ignorable=""/>
                </a:solidFill>
              </a:rPr>
              <a:t>           </a:t>
            </a:r>
            <a:endParaRPr lang="en-US" dirty="0">
              <a:solidFill>
                <a:srgbClr xmlns:mc="http://schemas.openxmlformats.org/markup-compatibility/2006" xmlns:a14="http://schemas.microsoft.com/office/drawing/2010/main" val="FF6600" mc:Ignorable=""/>
              </a:solidFill>
            </a:endParaRPr>
          </a:p>
        </p:txBody>
      </p:sp>
      <p:grpSp>
        <p:nvGrpSpPr>
          <p:cNvPr id="26" name="Group 25"/>
          <p:cNvGrpSpPr/>
          <p:nvPr/>
        </p:nvGrpSpPr>
        <p:grpSpPr>
          <a:xfrm>
            <a:off x="337048" y="1430487"/>
            <a:ext cx="2057400" cy="2708434"/>
            <a:chOff x="762000" y="1557456"/>
            <a:chExt cx="2057400" cy="2708434"/>
          </a:xfrm>
        </p:grpSpPr>
        <p:sp>
          <p:nvSpPr>
            <p:cNvPr id="6" name="Oval 5"/>
            <p:cNvSpPr/>
            <p:nvPr/>
          </p:nvSpPr>
          <p:spPr>
            <a:xfrm>
              <a:off x="762000" y="1946209"/>
              <a:ext cx="2057400" cy="2057400"/>
            </a:xfrm>
            <a:prstGeom prst="ellipse">
              <a:avLst/>
            </a:prstGeom>
            <a:gradFill flip="none" rotWithShape="1">
              <a:gsLst>
                <a:gs pos="0">
                  <a:srgbClr xmlns:mc="http://schemas.openxmlformats.org/markup-compatibility/2006" xmlns:a14="http://schemas.microsoft.com/office/drawing/2010/main" val="F39C29" mc:Ignorable=""/>
                </a:gs>
                <a:gs pos="50000">
                  <a:srgbClr xmlns:mc="http://schemas.openxmlformats.org/markup-compatibility/2006" xmlns:a14="http://schemas.microsoft.com/office/drawing/2010/main" val="F7931D" mc:Ignorable=""/>
                </a:gs>
                <a:gs pos="100000">
                  <a:srgbClr xmlns:mc="http://schemas.openxmlformats.org/markup-compatibility/2006" xmlns:a14="http://schemas.microsoft.com/office/drawing/2010/main" val="FF6600" mc:Ignorable=""/>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4" name="TextBox 13"/>
            <p:cNvSpPr txBox="1"/>
            <p:nvPr/>
          </p:nvSpPr>
          <p:spPr>
            <a:xfrm>
              <a:off x="1121392" y="1557456"/>
              <a:ext cx="1219200" cy="2708434"/>
            </a:xfrm>
            <a:prstGeom prst="rect">
              <a:avLst/>
            </a:prstGeom>
            <a:noFill/>
          </p:spPr>
          <p:txBody>
            <a:bodyPr wrap="square" rtlCol="0">
              <a:spAutoFit/>
            </a:bodyPr>
            <a:lstStyle/>
            <a:p>
              <a:r>
                <a:rPr lang="en-US" sz="17000" b="1" dirty="0" smtClean="0">
                  <a:solidFill>
                    <a:srgbClr xmlns:mc="http://schemas.openxmlformats.org/markup-compatibility/2006" xmlns:a14="http://schemas.microsoft.com/office/drawing/2010/main" val="F26200" mc:Ignorable="">
                      <a:alpha val="40000"/>
                    </a:srgbClr>
                  </a:solidFill>
                  <a:latin typeface="+mj-lt"/>
                  <a:cs typeface="Arial" pitchFamily="34" charset="0"/>
                </a:rPr>
                <a:t>1</a:t>
              </a:r>
              <a:endParaRPr lang="en-US" sz="17000" b="1" dirty="0">
                <a:solidFill>
                  <a:srgbClr xmlns:mc="http://schemas.openxmlformats.org/markup-compatibility/2006" xmlns:a14="http://schemas.microsoft.com/office/drawing/2010/main" val="F26200" mc:Ignorable="">
                    <a:alpha val="40000"/>
                  </a:srgbClr>
                </a:solidFill>
                <a:latin typeface="+mj-lt"/>
                <a:cs typeface="Arial" pitchFamily="34" charset="0"/>
              </a:endParaRPr>
            </a:p>
          </p:txBody>
        </p:sp>
        <p:sp>
          <p:nvSpPr>
            <p:cNvPr id="13" name="TextBox 12"/>
            <p:cNvSpPr txBox="1"/>
            <p:nvPr/>
          </p:nvSpPr>
          <p:spPr>
            <a:xfrm>
              <a:off x="823416" y="2666898"/>
              <a:ext cx="1931160" cy="683264"/>
            </a:xfrm>
            <a:prstGeom prst="rect">
              <a:avLst/>
            </a:prstGeom>
            <a:noFill/>
          </p:spPr>
          <p:txBody>
            <a:bodyPr wrap="square" rtlCol="0">
              <a:normAutofit/>
            </a:bodyPr>
            <a:lstStyle/>
            <a:p>
              <a:pPr algn="ctr">
                <a:lnSpc>
                  <a:spcPct val="80000"/>
                </a:lnSpc>
              </a:pPr>
              <a:r>
                <a:rPr lang="en-US" sz="2400" b="1" spc="60" dirty="0" err="1" smtClean="0">
                  <a:solidFill>
                    <a:schemeClr val="bg1"/>
                  </a:solidFill>
                  <a:effectLst>
                    <a:outerShdw blurRad="50800" dist="25400" dir="5400000" algn="t" rotWithShape="0">
                      <a:prstClr val="black">
                        <a:alpha val="15000"/>
                      </a:prstClr>
                    </a:outerShdw>
                  </a:effectLst>
                </a:rPr>
                <a:t>Lorem</a:t>
              </a:r>
              <a:r>
                <a:rPr lang="en-US" sz="2400" b="1" spc="60" dirty="0" smtClean="0">
                  <a:solidFill>
                    <a:schemeClr val="bg1"/>
                  </a:solidFill>
                  <a:effectLst>
                    <a:outerShdw blurRad="50800" dist="25400" dir="5400000" algn="t" rotWithShape="0">
                      <a:prstClr val="black">
                        <a:alpha val="15000"/>
                      </a:prstClr>
                    </a:outerShdw>
                  </a:effectLst>
                </a:rPr>
                <a:t> </a:t>
              </a:r>
              <a:r>
                <a:rPr lang="en-US" sz="2400" b="1" spc="60" dirty="0" err="1" smtClean="0">
                  <a:solidFill>
                    <a:schemeClr val="bg1"/>
                  </a:solidFill>
                  <a:effectLst>
                    <a:outerShdw blurRad="50800" dist="25400" dir="5400000" algn="t" rotWithShape="0">
                      <a:prstClr val="black">
                        <a:alpha val="15000"/>
                      </a:prstClr>
                    </a:outerShdw>
                  </a:effectLst>
                </a:rPr>
                <a:t>Ipsum</a:t>
              </a:r>
              <a:endParaRPr lang="en-US" sz="2400" b="1" dirty="0">
                <a:solidFill>
                  <a:schemeClr val="bg1"/>
                </a:solidFill>
                <a:effectLst>
                  <a:outerShdw blurRad="50800" dist="25400" dir="5400000" algn="t" rotWithShape="0">
                    <a:prstClr val="black">
                      <a:alpha val="15000"/>
                    </a:prstClr>
                  </a:outerShdw>
                </a:effectLst>
              </a:endParaRPr>
            </a:p>
          </p:txBody>
        </p:sp>
        <p:sp>
          <p:nvSpPr>
            <p:cNvPr id="19" name="Oval 18"/>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grpSp>
        <p:nvGrpSpPr>
          <p:cNvPr id="23" name="Group 22"/>
          <p:cNvGrpSpPr/>
          <p:nvPr/>
        </p:nvGrpSpPr>
        <p:grpSpPr>
          <a:xfrm>
            <a:off x="3543300" y="1591943"/>
            <a:ext cx="2057400" cy="2708434"/>
            <a:chOff x="3543300" y="1591943"/>
            <a:chExt cx="2057400" cy="2708434"/>
          </a:xfrm>
        </p:grpSpPr>
        <p:sp>
          <p:nvSpPr>
            <p:cNvPr id="4" name="Oval 3"/>
            <p:cNvSpPr/>
            <p:nvPr/>
          </p:nvSpPr>
          <p:spPr>
            <a:xfrm>
              <a:off x="3543300" y="1946209"/>
              <a:ext cx="2057400" cy="2057400"/>
            </a:xfrm>
            <a:prstGeom prst="ellipse">
              <a:avLst/>
            </a:prstGeom>
            <a:gradFill>
              <a:gsLst>
                <a:gs pos="0">
                  <a:srgbClr xmlns:mc="http://schemas.openxmlformats.org/markup-compatibility/2006" xmlns:a14="http://schemas.microsoft.com/office/drawing/2010/main" val="00B0F0" mc:Ignorable=""/>
                </a:gs>
                <a:gs pos="50000">
                  <a:srgbClr xmlns:mc="http://schemas.openxmlformats.org/markup-compatibility/2006" xmlns:a14="http://schemas.microsoft.com/office/drawing/2010/main" val="399ECB" mc:Ignorable=""/>
                </a:gs>
                <a:gs pos="100000">
                  <a:srgbClr xmlns:mc="http://schemas.openxmlformats.org/markup-compatibility/2006" xmlns:a14="http://schemas.microsoft.com/office/drawing/2010/main" val="0077D0" mc:Ignorable=""/>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5" name="TextBox 14"/>
            <p:cNvSpPr txBox="1"/>
            <p:nvPr/>
          </p:nvSpPr>
          <p:spPr>
            <a:xfrm>
              <a:off x="3933968" y="1591943"/>
              <a:ext cx="1219200" cy="2708434"/>
            </a:xfrm>
            <a:prstGeom prst="rect">
              <a:avLst/>
            </a:prstGeom>
            <a:noFill/>
          </p:spPr>
          <p:txBody>
            <a:bodyPr wrap="square" rtlCol="0">
              <a:spAutoFit/>
            </a:bodyPr>
            <a:lstStyle/>
            <a:p>
              <a:r>
                <a:rPr lang="en-US" sz="17000" b="1" dirty="0" smtClean="0">
                  <a:solidFill>
                    <a:srgbClr xmlns:mc="http://schemas.openxmlformats.org/markup-compatibility/2006" xmlns:a14="http://schemas.microsoft.com/office/drawing/2010/main" val="2A7A9E" mc:Ignorable="">
                      <a:alpha val="40000"/>
                    </a:srgbClr>
                  </a:solidFill>
                  <a:latin typeface="+mj-lt"/>
                  <a:cs typeface="Arial" pitchFamily="34" charset="0"/>
                </a:rPr>
                <a:t>2</a:t>
              </a:r>
              <a:endParaRPr lang="en-US" sz="17000" b="1" dirty="0">
                <a:solidFill>
                  <a:srgbClr xmlns:mc="http://schemas.openxmlformats.org/markup-compatibility/2006" xmlns:a14="http://schemas.microsoft.com/office/drawing/2010/main" val="2A7A9E" mc:Ignorable="">
                    <a:alpha val="40000"/>
                  </a:srgbClr>
                </a:solidFill>
                <a:latin typeface="+mj-lt"/>
                <a:cs typeface="Arial" pitchFamily="34" charset="0"/>
              </a:endParaRPr>
            </a:p>
          </p:txBody>
        </p:sp>
        <p:sp>
          <p:nvSpPr>
            <p:cNvPr id="16" name="TextBox 15"/>
            <p:cNvSpPr txBox="1"/>
            <p:nvPr/>
          </p:nvSpPr>
          <p:spPr>
            <a:xfrm>
              <a:off x="3601872" y="2701385"/>
              <a:ext cx="1931160" cy="665695"/>
            </a:xfrm>
            <a:prstGeom prst="rect">
              <a:avLst/>
            </a:prstGeom>
            <a:noFill/>
          </p:spPr>
          <p:txBody>
            <a:bodyPr wrap="square" rtlCol="0">
              <a:normAutofit/>
            </a:bodyPr>
            <a:lstStyle/>
            <a:p>
              <a:pPr algn="ctr">
                <a:lnSpc>
                  <a:spcPct val="80000"/>
                </a:lnSpc>
              </a:pPr>
              <a:r>
                <a:rPr lang="en-US" sz="2300" b="1" spc="60" dirty="0" err="1" smtClean="0">
                  <a:solidFill>
                    <a:schemeClr val="bg1"/>
                  </a:solidFill>
                  <a:effectLst>
                    <a:outerShdw blurRad="50800" dist="25400" dir="5400000" algn="t" rotWithShape="0">
                      <a:prstClr val="black">
                        <a:alpha val="15000"/>
                      </a:prstClr>
                    </a:outerShdw>
                  </a:effectLst>
                </a:rPr>
                <a:t>Lorem</a:t>
              </a:r>
              <a:r>
                <a:rPr lang="en-US" sz="2300" b="1" spc="60" dirty="0" smtClean="0">
                  <a:solidFill>
                    <a:schemeClr val="bg1"/>
                  </a:solidFill>
                  <a:effectLst>
                    <a:outerShdw blurRad="50800" dist="25400" dir="5400000" algn="t" rotWithShape="0">
                      <a:prstClr val="black">
                        <a:alpha val="15000"/>
                      </a:prstClr>
                    </a:outerShdw>
                  </a:effectLst>
                </a:rPr>
                <a:t> </a:t>
              </a:r>
              <a:r>
                <a:rPr lang="en-US" sz="2300" b="1" spc="60" dirty="0" err="1" smtClean="0">
                  <a:solidFill>
                    <a:schemeClr val="bg1"/>
                  </a:solidFill>
                  <a:effectLst>
                    <a:outerShdw blurRad="50800" dist="25400" dir="5400000" algn="t" rotWithShape="0">
                      <a:prstClr val="black">
                        <a:alpha val="15000"/>
                      </a:prstClr>
                    </a:outerShdw>
                  </a:effectLst>
                </a:rPr>
                <a:t>Ipsum</a:t>
              </a:r>
              <a:endParaRPr lang="en-US" sz="2300" b="1" dirty="0">
                <a:solidFill>
                  <a:schemeClr val="bg1"/>
                </a:solidFill>
                <a:effectLst>
                  <a:outerShdw blurRad="50800" dist="25400" dir="5400000" algn="t" rotWithShape="0">
                    <a:prstClr val="black">
                      <a:alpha val="15000"/>
                    </a:prstClr>
                  </a:outerShdw>
                </a:effectLst>
              </a:endParaRPr>
            </a:p>
          </p:txBody>
        </p:sp>
        <p:sp>
          <p:nvSpPr>
            <p:cNvPr id="20" name="Oval 19"/>
            <p:cNvSpPr/>
            <p:nvPr/>
          </p:nvSpPr>
          <p:spPr>
            <a:xfrm>
              <a:off x="3782124" y="198863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grpSp>
        <p:nvGrpSpPr>
          <p:cNvPr id="24" name="Group 23"/>
          <p:cNvGrpSpPr/>
          <p:nvPr/>
        </p:nvGrpSpPr>
        <p:grpSpPr>
          <a:xfrm>
            <a:off x="6324600" y="1587511"/>
            <a:ext cx="2057400" cy="2708434"/>
            <a:chOff x="6324600" y="1587511"/>
            <a:chExt cx="2057400" cy="2708434"/>
          </a:xfrm>
        </p:grpSpPr>
        <p:sp>
          <p:nvSpPr>
            <p:cNvPr id="5" name="Oval 4"/>
            <p:cNvSpPr/>
            <p:nvPr/>
          </p:nvSpPr>
          <p:spPr>
            <a:xfrm>
              <a:off x="6324600" y="1953643"/>
              <a:ext cx="2057400" cy="2057400"/>
            </a:xfrm>
            <a:prstGeom prst="ellipse">
              <a:avLst/>
            </a:prstGeom>
            <a:gradFill flip="none" rotWithShape="1">
              <a:gsLst>
                <a:gs pos="5000">
                  <a:srgbClr xmlns:mc="http://schemas.openxmlformats.org/markup-compatibility/2006" xmlns:a14="http://schemas.microsoft.com/office/drawing/2010/main" val="84D830" mc:Ignorable=""/>
                </a:gs>
                <a:gs pos="48000">
                  <a:srgbClr xmlns:mc="http://schemas.openxmlformats.org/markup-compatibility/2006" xmlns:a14="http://schemas.microsoft.com/office/drawing/2010/main" val="7BCF27" mc:Ignorable=""/>
                </a:gs>
                <a:gs pos="100000">
                  <a:srgbClr xmlns:mc="http://schemas.openxmlformats.org/markup-compatibility/2006" xmlns:a14="http://schemas.microsoft.com/office/drawing/2010/main" val="56901C" mc:Ignorable=""/>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7" name="TextBox 16"/>
            <p:cNvSpPr txBox="1"/>
            <p:nvPr/>
          </p:nvSpPr>
          <p:spPr>
            <a:xfrm>
              <a:off x="6721604" y="1587511"/>
              <a:ext cx="1219200" cy="2708434"/>
            </a:xfrm>
            <a:prstGeom prst="rect">
              <a:avLst/>
            </a:prstGeom>
            <a:noFill/>
          </p:spPr>
          <p:txBody>
            <a:bodyPr wrap="square" rtlCol="0">
              <a:spAutoFit/>
            </a:bodyPr>
            <a:lstStyle/>
            <a:p>
              <a:r>
                <a:rPr lang="en-US" sz="17000" b="1" dirty="0" smtClean="0">
                  <a:solidFill>
                    <a:srgbClr xmlns:mc="http://schemas.openxmlformats.org/markup-compatibility/2006" xmlns:a14="http://schemas.microsoft.com/office/drawing/2010/main" val="65B131" mc:Ignorable="">
                      <a:alpha val="64000"/>
                    </a:srgbClr>
                  </a:solidFill>
                  <a:latin typeface="+mj-lt"/>
                  <a:cs typeface="Arial" pitchFamily="34" charset="0"/>
                </a:rPr>
                <a:t>3</a:t>
              </a:r>
              <a:endParaRPr lang="en-US" sz="17000" b="1" dirty="0">
                <a:solidFill>
                  <a:srgbClr xmlns:mc="http://schemas.openxmlformats.org/markup-compatibility/2006" xmlns:a14="http://schemas.microsoft.com/office/drawing/2010/main" val="65B131" mc:Ignorable="">
                    <a:alpha val="64000"/>
                  </a:srgbClr>
                </a:solidFill>
                <a:latin typeface="+mj-lt"/>
                <a:cs typeface="Arial" pitchFamily="34" charset="0"/>
              </a:endParaRPr>
            </a:p>
          </p:txBody>
        </p:sp>
        <p:sp>
          <p:nvSpPr>
            <p:cNvPr id="18" name="TextBox 17"/>
            <p:cNvSpPr txBox="1"/>
            <p:nvPr/>
          </p:nvSpPr>
          <p:spPr>
            <a:xfrm>
              <a:off x="6411810" y="2674651"/>
              <a:ext cx="1931160" cy="665695"/>
            </a:xfrm>
            <a:prstGeom prst="rect">
              <a:avLst/>
            </a:prstGeom>
            <a:noFill/>
          </p:spPr>
          <p:txBody>
            <a:bodyPr wrap="square" rtlCol="0">
              <a:normAutofit/>
            </a:bodyPr>
            <a:lstStyle/>
            <a:p>
              <a:pPr algn="ctr">
                <a:lnSpc>
                  <a:spcPct val="80000"/>
                </a:lnSpc>
              </a:pPr>
              <a:r>
                <a:rPr lang="en-US" sz="2300" b="1" spc="60" dirty="0" err="1" smtClean="0">
                  <a:solidFill>
                    <a:schemeClr val="bg1"/>
                  </a:solidFill>
                  <a:effectLst>
                    <a:outerShdw blurRad="50800" dist="25400" dir="5400000" algn="t" rotWithShape="0">
                      <a:prstClr val="black">
                        <a:alpha val="15000"/>
                      </a:prstClr>
                    </a:outerShdw>
                  </a:effectLst>
                </a:rPr>
                <a:t>Lorem</a:t>
              </a:r>
              <a:r>
                <a:rPr lang="en-US" sz="2300" b="1" spc="60" dirty="0" smtClean="0">
                  <a:solidFill>
                    <a:schemeClr val="bg1"/>
                  </a:solidFill>
                  <a:effectLst>
                    <a:outerShdw blurRad="50800" dist="25400" dir="5400000" algn="t" rotWithShape="0">
                      <a:prstClr val="black">
                        <a:alpha val="15000"/>
                      </a:prstClr>
                    </a:outerShdw>
                  </a:effectLst>
                </a:rPr>
                <a:t> </a:t>
              </a:r>
              <a:r>
                <a:rPr lang="en-US" sz="2300" b="1" spc="60" dirty="0" err="1" smtClean="0">
                  <a:solidFill>
                    <a:schemeClr val="bg1"/>
                  </a:solidFill>
                  <a:effectLst>
                    <a:outerShdw blurRad="50800" dist="25400" dir="5400000" algn="t" rotWithShape="0">
                      <a:prstClr val="black">
                        <a:alpha val="15000"/>
                      </a:prstClr>
                    </a:outerShdw>
                  </a:effectLst>
                </a:rPr>
                <a:t>Ipsum</a:t>
              </a:r>
              <a:endParaRPr lang="en-US" sz="2300" b="1" dirty="0">
                <a:solidFill>
                  <a:schemeClr val="bg1"/>
                </a:solidFill>
                <a:effectLst>
                  <a:outerShdw blurRad="50800" dist="25400" dir="5400000" algn="t" rotWithShape="0">
                    <a:prstClr val="black">
                      <a:alpha val="15000"/>
                    </a:prstClr>
                  </a:outerShdw>
                </a:effectLst>
              </a:endParaRPr>
            </a:p>
          </p:txBody>
        </p:sp>
        <p:sp>
          <p:nvSpPr>
            <p:cNvPr id="21" name="Oval 20"/>
            <p:cNvSpPr/>
            <p:nvPr/>
          </p:nvSpPr>
          <p:spPr>
            <a:xfrm>
              <a:off x="6569928" y="2005362"/>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522192338"/>
              </p:ext>
            </p:extLst>
          </p:nvPr>
        </p:nvGraphicFramePr>
        <p:xfrm>
          <a:off x="3910633" y="980728"/>
          <a:ext cx="4765823"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06139" y="2276872"/>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1500237243"/>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Lorem</a:t>
            </a:r>
            <a:r>
              <a:rPr lang="en-US" dirty="0"/>
              <a:t> </a:t>
            </a:r>
            <a:r>
              <a:rPr lang="en-US" dirty="0" err="1"/>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chor="ctr">
            <a:normAutofit lnSpcReduction="10000"/>
          </a:bodyPr>
          <a:lstStyle/>
          <a:p>
            <a:pPr>
              <a:buFont typeface="Wingdings" pitchFamily="2" charset="2"/>
              <a:buChar char="v"/>
            </a:pPr>
            <a:r>
              <a:rPr lang="en-US" noProof="1"/>
              <a:t>Lorem ipsum dolor sit amet, consectetuer adipiscing elit.</a:t>
            </a:r>
          </a:p>
          <a:p>
            <a:pPr>
              <a:buFont typeface="Wingdings" pitchFamily="2" charset="2"/>
              <a:buChar char="v"/>
            </a:pPr>
            <a:r>
              <a:rPr lang="en-US" noProof="1"/>
              <a:t>Aenean commodo ligula eget dolor. Aenean massa.</a:t>
            </a:r>
          </a:p>
          <a:p>
            <a:pPr>
              <a:buFont typeface="Wingdings" pitchFamily="2" charset="2"/>
              <a:buChar char="v"/>
            </a:pPr>
            <a:r>
              <a:rPr lang="en-US" noProof="1"/>
              <a:t>Cum sociis natoque penatibus et magnis dis parturient montes, nascetur ridiculus mus.</a:t>
            </a:r>
          </a:p>
          <a:p>
            <a:pPr>
              <a:buFont typeface="Wingdings" pitchFamily="2" charset="2"/>
              <a:buChar char="v"/>
            </a:pPr>
            <a:r>
              <a:rPr lang="en-US" noProof="1"/>
              <a:t>Donec quam felis, ultricies nec, pellentesque eu, pretium quis, sem.</a:t>
            </a:r>
          </a:p>
          <a:p>
            <a:pPr>
              <a:buFont typeface="Wingdings" pitchFamily="2" charset="2"/>
              <a:buChar char="v"/>
            </a:pPr>
            <a:r>
              <a:rPr lang="en-US" noProof="1"/>
              <a:t>Nulla consequat massa quis enim.</a:t>
            </a:r>
          </a:p>
          <a:p>
            <a:pPr marL="0" indent="0">
              <a:buNone/>
            </a:pPr>
            <a:endParaRPr lang="en-US" dirty="0"/>
          </a:p>
        </p:txBody>
      </p:sp>
    </p:spTree>
    <p:extLst>
      <p:ext uri="{BB962C8B-B14F-4D97-AF65-F5344CB8AC3E}">
        <p14:creationId xmlns:p14="http://schemas.microsoft.com/office/powerpoint/2010/main" val="302023609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907167391"/>
              </p:ext>
            </p:extLst>
          </p:nvPr>
        </p:nvGraphicFramePr>
        <p:xfrm>
          <a:off x="395537" y="439387"/>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744416"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3485636786"/>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Lorem</a:t>
            </a:r>
            <a:r>
              <a:rPr lang="en-US" dirty="0"/>
              <a:t> </a:t>
            </a:r>
            <a:r>
              <a:rPr lang="en-US" dirty="0" err="1"/>
              <a:t>Ipsum</a:t>
            </a:r>
            <a:endParaRPr lang="de-DE" dirty="0"/>
          </a:p>
        </p:txBody>
      </p:sp>
      <p:grpSp>
        <p:nvGrpSpPr>
          <p:cNvPr id="4" name="Group 3"/>
          <p:cNvGrpSpPr/>
          <p:nvPr/>
        </p:nvGrpSpPr>
        <p:grpSpPr>
          <a:xfrm>
            <a:off x="3491880" y="1772816"/>
            <a:ext cx="2816313" cy="3497874"/>
            <a:chOff x="6324600" y="1587511"/>
            <a:chExt cx="2057400" cy="2594351"/>
          </a:xfrm>
        </p:grpSpPr>
        <p:sp>
          <p:nvSpPr>
            <p:cNvPr id="5" name="Oval 4"/>
            <p:cNvSpPr/>
            <p:nvPr/>
          </p:nvSpPr>
          <p:spPr>
            <a:xfrm>
              <a:off x="6324600" y="1953643"/>
              <a:ext cx="2057400" cy="2057400"/>
            </a:xfrm>
            <a:prstGeom prst="ellipse">
              <a:avLst/>
            </a:prstGeom>
            <a:gradFill flip="none" rotWithShape="1">
              <a:gsLst>
                <a:gs pos="5000">
                  <a:srgbClr xmlns:mc="http://schemas.openxmlformats.org/markup-compatibility/2006" xmlns:a14="http://schemas.microsoft.com/office/drawing/2010/main" val="84D830" mc:Ignorable=""/>
                </a:gs>
                <a:gs pos="48000">
                  <a:srgbClr xmlns:mc="http://schemas.openxmlformats.org/markup-compatibility/2006" xmlns:a14="http://schemas.microsoft.com/office/drawing/2010/main" val="7BCF27" mc:Ignorable=""/>
                </a:gs>
                <a:gs pos="100000">
                  <a:srgbClr xmlns:mc="http://schemas.openxmlformats.org/markup-compatibility/2006" xmlns:a14="http://schemas.microsoft.com/office/drawing/2010/main" val="56901C" mc:Ignorable=""/>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 name="TextBox 5"/>
            <p:cNvSpPr txBox="1"/>
            <p:nvPr/>
          </p:nvSpPr>
          <p:spPr>
            <a:xfrm>
              <a:off x="6777023" y="1587511"/>
              <a:ext cx="1108363" cy="2594351"/>
            </a:xfrm>
            <a:prstGeom prst="rect">
              <a:avLst/>
            </a:prstGeom>
            <a:noFill/>
          </p:spPr>
          <p:txBody>
            <a:bodyPr wrap="square" rtlCol="0">
              <a:spAutoFit/>
            </a:bodyPr>
            <a:lstStyle/>
            <a:p>
              <a:r>
                <a:rPr lang="en-US" sz="24500" b="1" dirty="0" smtClean="0">
                  <a:solidFill>
                    <a:srgbClr xmlns:mc="http://schemas.openxmlformats.org/markup-compatibility/2006" xmlns:a14="http://schemas.microsoft.com/office/drawing/2010/main" val="65B131" mc:Ignorable="">
                      <a:alpha val="64000"/>
                    </a:srgbClr>
                  </a:solidFill>
                  <a:latin typeface="+mj-lt"/>
                  <a:cs typeface="Arial" pitchFamily="34" charset="0"/>
                </a:rPr>
                <a:t>3</a:t>
              </a:r>
              <a:endParaRPr lang="en-US" sz="24500" b="1" dirty="0">
                <a:solidFill>
                  <a:srgbClr xmlns:mc="http://schemas.openxmlformats.org/markup-compatibility/2006" xmlns:a14="http://schemas.microsoft.com/office/drawing/2010/main" val="65B131" mc:Ignorable="">
                    <a:alpha val="64000"/>
                  </a:srgbClr>
                </a:solidFill>
                <a:latin typeface="+mj-lt"/>
                <a:cs typeface="Arial" pitchFamily="34" charset="0"/>
              </a:endParaRPr>
            </a:p>
          </p:txBody>
        </p:sp>
        <p:sp>
          <p:nvSpPr>
            <p:cNvPr id="7" name="TextBox 6"/>
            <p:cNvSpPr txBox="1"/>
            <p:nvPr/>
          </p:nvSpPr>
          <p:spPr>
            <a:xfrm>
              <a:off x="6411810" y="2674651"/>
              <a:ext cx="1931160" cy="665695"/>
            </a:xfrm>
            <a:prstGeom prst="rect">
              <a:avLst/>
            </a:prstGeom>
            <a:noFill/>
          </p:spPr>
          <p:txBody>
            <a:bodyPr wrap="square" rtlCol="0">
              <a:normAutofit/>
            </a:bodyPr>
            <a:lstStyle/>
            <a:p>
              <a:pPr algn="ctr">
                <a:lnSpc>
                  <a:spcPct val="80000"/>
                </a:lnSpc>
              </a:pPr>
              <a:r>
                <a:rPr lang="en-US" sz="2300" b="1" spc="60" dirty="0" err="1" smtClean="0">
                  <a:solidFill>
                    <a:schemeClr val="bg1"/>
                  </a:solidFill>
                  <a:effectLst>
                    <a:outerShdw blurRad="50800" dist="25400" dir="5400000" algn="t" rotWithShape="0">
                      <a:prstClr val="black">
                        <a:alpha val="15000"/>
                      </a:prstClr>
                    </a:outerShdw>
                  </a:effectLst>
                </a:rPr>
                <a:t>Lorem</a:t>
              </a:r>
              <a:r>
                <a:rPr lang="en-US" sz="2300" b="1" spc="60" dirty="0" smtClean="0">
                  <a:solidFill>
                    <a:schemeClr val="bg1"/>
                  </a:solidFill>
                  <a:effectLst>
                    <a:outerShdw blurRad="50800" dist="25400" dir="5400000" algn="t" rotWithShape="0">
                      <a:prstClr val="black">
                        <a:alpha val="15000"/>
                      </a:prstClr>
                    </a:outerShdw>
                  </a:effectLst>
                </a:rPr>
                <a:t> </a:t>
              </a:r>
              <a:r>
                <a:rPr lang="en-US" sz="2300" b="1" spc="60" dirty="0" err="1" smtClean="0">
                  <a:solidFill>
                    <a:schemeClr val="bg1"/>
                  </a:solidFill>
                  <a:effectLst>
                    <a:outerShdw blurRad="50800" dist="25400" dir="5400000" algn="t" rotWithShape="0">
                      <a:prstClr val="black">
                        <a:alpha val="15000"/>
                      </a:prstClr>
                    </a:outerShdw>
                  </a:effectLst>
                </a:rPr>
                <a:t>Ipsum</a:t>
              </a:r>
              <a:endParaRPr lang="en-US" sz="2300" b="1" dirty="0">
                <a:solidFill>
                  <a:schemeClr val="bg1"/>
                </a:solidFill>
                <a:effectLst>
                  <a:outerShdw blurRad="50800" dist="25400" dir="5400000" algn="t" rotWithShape="0">
                    <a:prstClr val="black">
                      <a:alpha val="15000"/>
                    </a:prstClr>
                  </a:outerShdw>
                </a:effectLst>
              </a:endParaRPr>
            </a:p>
          </p:txBody>
        </p:sp>
        <p:sp>
          <p:nvSpPr>
            <p:cNvPr id="8" name="Oval 7"/>
            <p:cNvSpPr/>
            <p:nvPr/>
          </p:nvSpPr>
          <p:spPr>
            <a:xfrm>
              <a:off x="6569928" y="2005362"/>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spTree>
    <p:extLst>
      <p:ext uri="{BB962C8B-B14F-4D97-AF65-F5344CB8AC3E}">
        <p14:creationId xmlns:p14="http://schemas.microsoft.com/office/powerpoint/2010/main" val="177549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Lorem</a:t>
            </a:r>
            <a:r>
              <a:rPr lang="en-US" dirty="0"/>
              <a:t> </a:t>
            </a:r>
            <a:r>
              <a:rPr lang="en-US" dirty="0" err="1"/>
              <a:t>Ipsum</a:t>
            </a:r>
            <a:endParaRPr lang="de-DE" dirty="0"/>
          </a:p>
        </p:txBody>
      </p:sp>
      <p:graphicFrame>
        <p:nvGraphicFramePr>
          <p:cNvPr id="4" name="Inhaltsplatzhalter 3"/>
          <p:cNvGraphicFramePr>
            <a:graphicFrameLocks/>
          </p:cNvGraphicFramePr>
          <p:nvPr>
            <p:extLst>
              <p:ext uri="{D42A27DB-BD31-4B8C-83A1-F6EECF244321}">
                <p14:modId xmlns:p14="http://schemas.microsoft.com/office/powerpoint/2010/main" val="2634631923"/>
              </p:ext>
            </p:extLst>
          </p:nvPr>
        </p:nvGraphicFramePr>
        <p:xfrm>
          <a:off x="395536" y="1484784"/>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nhaltsplatzhalter 3"/>
          <p:cNvGraphicFramePr>
            <a:graphicFrameLocks/>
          </p:cNvGraphicFramePr>
          <p:nvPr>
            <p:extLst>
              <p:ext uri="{D42A27DB-BD31-4B8C-83A1-F6EECF244321}">
                <p14:modId xmlns:p14="http://schemas.microsoft.com/office/powerpoint/2010/main" val="980576427"/>
              </p:ext>
            </p:extLst>
          </p:nvPr>
        </p:nvGraphicFramePr>
        <p:xfrm>
          <a:off x="4572000" y="2132856"/>
          <a:ext cx="3672410" cy="1152129"/>
        </p:xfrm>
        <a:graphic>
          <a:graphicData uri="http://schemas.openxmlformats.org/drawingml/2006/table">
            <a:tbl>
              <a:tblPr firstRow="1" bandRow="1">
                <a:tableStyleId>{D113A9D2-9D6B-4929-AA2D-F23B5EE8CBE7}</a:tableStyleId>
              </a:tblPr>
              <a:tblGrid>
                <a:gridCol w="367241"/>
                <a:gridCol w="367241"/>
                <a:gridCol w="367241"/>
                <a:gridCol w="367241"/>
                <a:gridCol w="367241"/>
                <a:gridCol w="367241"/>
                <a:gridCol w="367241"/>
                <a:gridCol w="367241"/>
                <a:gridCol w="367241"/>
                <a:gridCol w="367241"/>
              </a:tblGrid>
              <a:tr h="523695">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r>
              <a:tr h="314217">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r>
              <a:tr h="314217">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r>
            </a:tbl>
          </a:graphicData>
        </a:graphic>
      </p:graphicFrame>
      <p:sp>
        <p:nvSpPr>
          <p:cNvPr id="6" name="TextBox 5"/>
          <p:cNvSpPr txBox="1"/>
          <p:nvPr/>
        </p:nvSpPr>
        <p:spPr>
          <a:xfrm>
            <a:off x="323528" y="4653136"/>
            <a:ext cx="8280920" cy="923330"/>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20381047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4294967295"/>
          </p:nvPr>
        </p:nvSpPr>
        <p:spPr>
          <a:xfrm>
            <a:off x="1219200" y="5124450"/>
            <a:ext cx="6858000" cy="533400"/>
          </a:xfrm>
          <a:prstGeom prst="rect">
            <a:avLst/>
          </a:prstGeom>
        </p:spPr>
        <p:txBody>
          <a:bodyPr/>
          <a:lstStyle/>
          <a:p>
            <a:r>
              <a:rPr lang="en-US" dirty="0" smtClean="0">
                <a:solidFill>
                  <a:schemeClr val="bg2">
                    <a:lumMod val="60000"/>
                    <a:lumOff val="40000"/>
                  </a:schemeClr>
                </a:solidFill>
              </a:rPr>
              <a:t>Any Questions?</a:t>
            </a:r>
            <a:endParaRPr lang="en-US" dirty="0">
              <a:solidFill>
                <a:schemeClr val="bg2">
                  <a:lumMod val="60000"/>
                  <a:lumOff val="40000"/>
                </a:schemeClr>
              </a:solidFill>
            </a:endParaRPr>
          </a:p>
        </p:txBody>
      </p:sp>
    </p:spTree>
    <p:extLst>
      <p:ext uri="{BB962C8B-B14F-4D97-AF65-F5344CB8AC3E}">
        <p14:creationId xmlns:p14="http://schemas.microsoft.com/office/powerpoint/2010/main" val="902875760"/>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Chapter</a:t>
            </a:r>
            <a:endParaRPr lang="en-US" sz="3200" dirty="0">
              <a:solidFill>
                <a:schemeClr val="tx1">
                  <a:lumMod val="50000"/>
                  <a:lumOff val="50000"/>
                </a:schemeClr>
              </a:solidFill>
              <a:cs typeface="Arial" pitchFamily="34" charset="0"/>
            </a:endParaRPr>
          </a:p>
        </p:txBody>
      </p:sp>
      <p:grpSp>
        <p:nvGrpSpPr>
          <p:cNvPr id="4" name="Group 3"/>
          <p:cNvGrpSpPr/>
          <p:nvPr/>
        </p:nvGrpSpPr>
        <p:grpSpPr>
          <a:xfrm>
            <a:off x="3131840" y="1484784"/>
            <a:ext cx="2880320" cy="3862595"/>
            <a:chOff x="762000" y="1557456"/>
            <a:chExt cx="2057400" cy="2848699"/>
          </a:xfrm>
        </p:grpSpPr>
        <p:sp>
          <p:nvSpPr>
            <p:cNvPr id="5" name="Oval 4"/>
            <p:cNvSpPr/>
            <p:nvPr/>
          </p:nvSpPr>
          <p:spPr>
            <a:xfrm>
              <a:off x="762000" y="1946209"/>
              <a:ext cx="2057400" cy="2057400"/>
            </a:xfrm>
            <a:prstGeom prst="ellipse">
              <a:avLst/>
            </a:prstGeom>
            <a:gradFill flip="none" rotWithShape="1">
              <a:gsLst>
                <a:gs pos="0">
                  <a:srgbClr xmlns:mc="http://schemas.openxmlformats.org/markup-compatibility/2006" xmlns:a14="http://schemas.microsoft.com/office/drawing/2010/main" val="F39C29" mc:Ignorable=""/>
                </a:gs>
                <a:gs pos="50000">
                  <a:srgbClr xmlns:mc="http://schemas.openxmlformats.org/markup-compatibility/2006" xmlns:a14="http://schemas.microsoft.com/office/drawing/2010/main" val="F7931D" mc:Ignorable=""/>
                </a:gs>
                <a:gs pos="100000">
                  <a:srgbClr xmlns:mc="http://schemas.openxmlformats.org/markup-compatibility/2006" xmlns:a14="http://schemas.microsoft.com/office/drawing/2010/main" val="FF6600" mc:Ignorable=""/>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 name="TextBox 5"/>
            <p:cNvSpPr txBox="1"/>
            <p:nvPr/>
          </p:nvSpPr>
          <p:spPr>
            <a:xfrm>
              <a:off x="1121392" y="1557456"/>
              <a:ext cx="1219200" cy="2848699"/>
            </a:xfrm>
            <a:prstGeom prst="rect">
              <a:avLst/>
            </a:prstGeom>
            <a:noFill/>
          </p:spPr>
          <p:txBody>
            <a:bodyPr wrap="square" rtlCol="0">
              <a:spAutoFit/>
            </a:bodyPr>
            <a:lstStyle/>
            <a:p>
              <a:r>
                <a:rPr lang="en-US" sz="24500" b="1" dirty="0" smtClean="0">
                  <a:solidFill>
                    <a:srgbClr xmlns:mc="http://schemas.openxmlformats.org/markup-compatibility/2006" xmlns:a14="http://schemas.microsoft.com/office/drawing/2010/main" val="F26200" mc:Ignorable="">
                      <a:alpha val="40000"/>
                    </a:srgbClr>
                  </a:solidFill>
                  <a:latin typeface="+mj-lt"/>
                  <a:cs typeface="Arial" pitchFamily="34" charset="0"/>
                </a:rPr>
                <a:t>1</a:t>
              </a:r>
              <a:endParaRPr lang="en-US" sz="24500" b="1" dirty="0">
                <a:solidFill>
                  <a:srgbClr xmlns:mc="http://schemas.openxmlformats.org/markup-compatibility/2006" xmlns:a14="http://schemas.microsoft.com/office/drawing/2010/main" val="F26200" mc:Ignorable="">
                    <a:alpha val="40000"/>
                  </a:srgbClr>
                </a:solidFill>
                <a:latin typeface="+mj-lt"/>
                <a:cs typeface="Arial" pitchFamily="34" charset="0"/>
              </a:endParaRPr>
            </a:p>
          </p:txBody>
        </p:sp>
        <p:sp>
          <p:nvSpPr>
            <p:cNvPr id="7" name="TextBox 6"/>
            <p:cNvSpPr txBox="1"/>
            <p:nvPr/>
          </p:nvSpPr>
          <p:spPr>
            <a:xfrm>
              <a:off x="823416" y="2666898"/>
              <a:ext cx="1931160" cy="683264"/>
            </a:xfrm>
            <a:prstGeom prst="rect">
              <a:avLst/>
            </a:prstGeom>
            <a:noFill/>
          </p:spPr>
          <p:txBody>
            <a:bodyPr wrap="square" rtlCol="0">
              <a:normAutofit/>
            </a:bodyPr>
            <a:lstStyle/>
            <a:p>
              <a:pPr algn="ctr">
                <a:lnSpc>
                  <a:spcPct val="80000"/>
                </a:lnSpc>
              </a:pPr>
              <a:r>
                <a:rPr lang="en-US" sz="2400" b="1" spc="60" dirty="0" err="1" smtClean="0">
                  <a:solidFill>
                    <a:schemeClr val="bg1"/>
                  </a:solidFill>
                  <a:effectLst>
                    <a:outerShdw blurRad="50800" dist="25400" dir="5400000" algn="t" rotWithShape="0">
                      <a:prstClr val="black">
                        <a:alpha val="15000"/>
                      </a:prstClr>
                    </a:outerShdw>
                  </a:effectLst>
                </a:rPr>
                <a:t>Lorem</a:t>
              </a:r>
              <a:r>
                <a:rPr lang="en-US" sz="2400" b="1" spc="60" dirty="0" smtClean="0">
                  <a:solidFill>
                    <a:schemeClr val="bg1"/>
                  </a:solidFill>
                  <a:effectLst>
                    <a:outerShdw blurRad="50800" dist="25400" dir="5400000" algn="t" rotWithShape="0">
                      <a:prstClr val="black">
                        <a:alpha val="15000"/>
                      </a:prstClr>
                    </a:outerShdw>
                  </a:effectLst>
                </a:rPr>
                <a:t> </a:t>
              </a:r>
              <a:r>
                <a:rPr lang="en-US" sz="2400" b="1" spc="60" dirty="0" err="1" smtClean="0">
                  <a:solidFill>
                    <a:schemeClr val="bg1"/>
                  </a:solidFill>
                  <a:effectLst>
                    <a:outerShdw blurRad="50800" dist="25400" dir="5400000" algn="t" rotWithShape="0">
                      <a:prstClr val="black">
                        <a:alpha val="15000"/>
                      </a:prstClr>
                    </a:outerShdw>
                  </a:effectLst>
                </a:rPr>
                <a:t>Ipsum</a:t>
              </a:r>
              <a:endParaRPr lang="en-US" sz="2400" b="1" dirty="0">
                <a:solidFill>
                  <a:schemeClr val="bg1"/>
                </a:solidFill>
                <a:effectLst>
                  <a:outerShdw blurRad="50800" dist="25400" dir="5400000" algn="t" rotWithShape="0">
                    <a:prstClr val="black">
                      <a:alpha val="15000"/>
                    </a:prstClr>
                  </a:outerShdw>
                </a:effectLst>
              </a:endParaRPr>
            </a:p>
          </p:txBody>
        </p:sp>
        <p:sp>
          <p:nvSpPr>
            <p:cNvPr id="8" name="Oval 7"/>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       </a:t>
              </a:r>
              <a:endParaRPr lang="en-US" sz="3600" dirty="0"/>
            </a:p>
          </p:txBody>
        </p:sp>
      </p:grpSp>
    </p:spTree>
    <p:extLst>
      <p:ext uri="{BB962C8B-B14F-4D97-AF65-F5344CB8AC3E}">
        <p14:creationId xmlns:p14="http://schemas.microsoft.com/office/powerpoint/2010/main" val="643145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err="1" smtClean="0"/>
              <a:t>Lorem</a:t>
            </a:r>
            <a:r>
              <a:rPr lang="en-US" sz="3200" b="1" dirty="0" smtClean="0"/>
              <a:t> </a:t>
            </a:r>
            <a:r>
              <a:rPr lang="en-US" sz="3200" b="1" dirty="0" err="1" smtClean="0"/>
              <a:t>Ipsum</a:t>
            </a:r>
            <a:endParaRPr lang="en-US" sz="3200" dirty="0">
              <a:solidFill>
                <a:schemeClr val="tx1">
                  <a:lumMod val="50000"/>
                  <a:lumOff val="50000"/>
                </a:schemeClr>
              </a:solidFill>
              <a:cs typeface="Arial" pitchFamily="34" charset="0"/>
            </a:endParaRPr>
          </a:p>
        </p:txBody>
      </p:sp>
      <p:sp>
        <p:nvSpPr>
          <p:cNvPr id="3" name="Content Placeholder 2"/>
          <p:cNvSpPr>
            <a:spLocks noGrp="1"/>
          </p:cNvSpPr>
          <p:nvPr>
            <p:ph sz="quarter" idx="1"/>
          </p:nvPr>
        </p:nvSpPr>
        <p:spPr/>
        <p:txBody>
          <a:bodyPr>
            <a:normAutofit fontScale="92500" lnSpcReduction="20000"/>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r>
              <a:rPr lang="en-US" noProof="1" smtClean="0"/>
              <a:t>.</a:t>
            </a:r>
          </a:p>
          <a:p>
            <a:pPr marL="285750" indent="-285750"/>
            <a:endParaRPr lang="en-US" noProof="1"/>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359438752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de-DE" dirty="0"/>
          </a:p>
        </p:txBody>
      </p:sp>
      <p:graphicFrame>
        <p:nvGraphicFramePr>
          <p:cNvPr id="5" name="Inhaltsplatzhalter 3"/>
          <p:cNvGraphicFramePr>
            <a:graphicFrameLocks/>
          </p:cNvGraphicFramePr>
          <p:nvPr>
            <p:extLst>
              <p:ext uri="{D42A27DB-BD31-4B8C-83A1-F6EECF244321}">
                <p14:modId xmlns:p14="http://schemas.microsoft.com/office/powerpoint/2010/main" val="661598980"/>
              </p:ext>
            </p:extLst>
          </p:nvPr>
        </p:nvGraphicFramePr>
        <p:xfrm>
          <a:off x="529208" y="1772816"/>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feld 4"/>
          <p:cNvSpPr txBox="1"/>
          <p:nvPr/>
        </p:nvSpPr>
        <p:spPr>
          <a:xfrm>
            <a:off x="4716016" y="1395348"/>
            <a:ext cx="3960440" cy="3816429"/>
          </a:xfrm>
          <a:prstGeom prst="rect">
            <a:avLst/>
          </a:prstGeom>
          <a:noFill/>
        </p:spPr>
        <p:txBody>
          <a:bodyPr wrap="square" rtlCol="0">
            <a:spAutoFit/>
          </a:bodyPr>
          <a:lstStyle/>
          <a:p>
            <a:pPr marL="273050" indent="-177800">
              <a:buFont typeface="Arial" pitchFamily="34" charset="0"/>
              <a:buChar char="•"/>
            </a:pPr>
            <a:r>
              <a:rPr lang="en-US" sz="2800" dirty="0"/>
              <a:t>The European languages are members of the same family.</a:t>
            </a:r>
          </a:p>
          <a:p>
            <a:pPr marL="273050" indent="-177800">
              <a:buFont typeface="Arial" pitchFamily="34" charset="0"/>
              <a:buChar char="•"/>
            </a:pPr>
            <a:r>
              <a:rPr lang="en-US" sz="2800" dirty="0"/>
              <a:t>Their separate existence is a myth.</a:t>
            </a:r>
          </a:p>
          <a:p>
            <a:pPr marL="273050" indent="-177800">
              <a:buFont typeface="Arial" pitchFamily="34" charset="0"/>
              <a:buChar char="•"/>
            </a:pPr>
            <a:r>
              <a:rPr lang="en-US" sz="2800" dirty="0"/>
              <a:t>For science, music, sport, etc, Europe uses the same vocabulary.</a:t>
            </a:r>
          </a:p>
          <a:p>
            <a:endParaRPr lang="en-US" dirty="0"/>
          </a:p>
        </p:txBody>
      </p:sp>
      <p:graphicFrame>
        <p:nvGraphicFramePr>
          <p:cNvPr id="7" name="Diagramm 5"/>
          <p:cNvGraphicFramePr/>
          <p:nvPr>
            <p:extLst>
              <p:ext uri="{D42A27DB-BD31-4B8C-83A1-F6EECF244321}">
                <p14:modId xmlns:p14="http://schemas.microsoft.com/office/powerpoint/2010/main" val="187973953"/>
              </p:ext>
            </p:extLst>
          </p:nvPr>
        </p:nvGraphicFramePr>
        <p:xfrm>
          <a:off x="467544" y="3645024"/>
          <a:ext cx="4248472" cy="2592288"/>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9504455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Chapter</a:t>
            </a:r>
            <a:endParaRPr lang="de-DE" dirty="0"/>
          </a:p>
        </p:txBody>
      </p:sp>
      <p:grpSp>
        <p:nvGrpSpPr>
          <p:cNvPr id="9" name="Group 8"/>
          <p:cNvGrpSpPr/>
          <p:nvPr/>
        </p:nvGrpSpPr>
        <p:grpSpPr>
          <a:xfrm>
            <a:off x="2989923" y="1551689"/>
            <a:ext cx="3024336" cy="3680520"/>
            <a:chOff x="3543300" y="1591943"/>
            <a:chExt cx="2057400" cy="2457745"/>
          </a:xfrm>
        </p:grpSpPr>
        <p:sp>
          <p:nvSpPr>
            <p:cNvPr id="10" name="Oval 9"/>
            <p:cNvSpPr/>
            <p:nvPr/>
          </p:nvSpPr>
          <p:spPr>
            <a:xfrm>
              <a:off x="3543300" y="1946209"/>
              <a:ext cx="2057400" cy="2057400"/>
            </a:xfrm>
            <a:prstGeom prst="ellipse">
              <a:avLst/>
            </a:prstGeom>
            <a:gradFill>
              <a:gsLst>
                <a:gs pos="0">
                  <a:srgbClr xmlns:mc="http://schemas.openxmlformats.org/markup-compatibility/2006" xmlns:a14="http://schemas.microsoft.com/office/drawing/2010/main" val="00B0F0" mc:Ignorable=""/>
                </a:gs>
                <a:gs pos="50000">
                  <a:srgbClr xmlns:mc="http://schemas.openxmlformats.org/markup-compatibility/2006" xmlns:a14="http://schemas.microsoft.com/office/drawing/2010/main" val="399ECB" mc:Ignorable=""/>
                </a:gs>
                <a:gs pos="100000">
                  <a:srgbClr xmlns:mc="http://schemas.openxmlformats.org/markup-compatibility/2006" xmlns:a14="http://schemas.microsoft.com/office/drawing/2010/main" val="0077D0" mc:Ignorable=""/>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1" name="TextBox 10"/>
            <p:cNvSpPr txBox="1"/>
            <p:nvPr/>
          </p:nvSpPr>
          <p:spPr>
            <a:xfrm>
              <a:off x="3989386" y="1591943"/>
              <a:ext cx="1108364" cy="2457745"/>
            </a:xfrm>
            <a:prstGeom prst="rect">
              <a:avLst/>
            </a:prstGeom>
            <a:noFill/>
          </p:spPr>
          <p:txBody>
            <a:bodyPr wrap="square" rtlCol="0">
              <a:spAutoFit/>
            </a:bodyPr>
            <a:lstStyle/>
            <a:p>
              <a:r>
                <a:rPr lang="en-US" sz="24500" b="1" dirty="0" smtClean="0">
                  <a:solidFill>
                    <a:srgbClr xmlns:mc="http://schemas.openxmlformats.org/markup-compatibility/2006" xmlns:a14="http://schemas.microsoft.com/office/drawing/2010/main" val="2A7A9E" mc:Ignorable="">
                      <a:alpha val="40000"/>
                    </a:srgbClr>
                  </a:solidFill>
                  <a:latin typeface="+mj-lt"/>
                  <a:cs typeface="Arial" pitchFamily="34" charset="0"/>
                </a:rPr>
                <a:t>2</a:t>
              </a:r>
              <a:endParaRPr lang="en-US" sz="24500" b="1" dirty="0">
                <a:solidFill>
                  <a:srgbClr xmlns:mc="http://schemas.openxmlformats.org/markup-compatibility/2006" xmlns:a14="http://schemas.microsoft.com/office/drawing/2010/main" val="2A7A9E" mc:Ignorable="">
                    <a:alpha val="40000"/>
                  </a:srgbClr>
                </a:solidFill>
                <a:latin typeface="+mj-lt"/>
                <a:cs typeface="Arial" pitchFamily="34" charset="0"/>
              </a:endParaRPr>
            </a:p>
          </p:txBody>
        </p:sp>
        <p:sp>
          <p:nvSpPr>
            <p:cNvPr id="12" name="TextBox 11"/>
            <p:cNvSpPr txBox="1"/>
            <p:nvPr/>
          </p:nvSpPr>
          <p:spPr>
            <a:xfrm>
              <a:off x="3601872" y="2701385"/>
              <a:ext cx="1931160" cy="665695"/>
            </a:xfrm>
            <a:prstGeom prst="rect">
              <a:avLst/>
            </a:prstGeom>
            <a:noFill/>
          </p:spPr>
          <p:txBody>
            <a:bodyPr wrap="square" rtlCol="0">
              <a:normAutofit/>
            </a:bodyPr>
            <a:lstStyle/>
            <a:p>
              <a:pPr algn="ctr">
                <a:lnSpc>
                  <a:spcPct val="80000"/>
                </a:lnSpc>
              </a:pPr>
              <a:r>
                <a:rPr lang="en-US" sz="2300" b="1" spc="60" dirty="0" err="1" smtClean="0">
                  <a:solidFill>
                    <a:schemeClr val="bg1"/>
                  </a:solidFill>
                  <a:effectLst>
                    <a:outerShdw blurRad="50800" dist="25400" dir="5400000" algn="t" rotWithShape="0">
                      <a:prstClr val="black">
                        <a:alpha val="15000"/>
                      </a:prstClr>
                    </a:outerShdw>
                  </a:effectLst>
                </a:rPr>
                <a:t>Lorem</a:t>
              </a:r>
              <a:r>
                <a:rPr lang="en-US" sz="2300" b="1" spc="60" dirty="0" smtClean="0">
                  <a:solidFill>
                    <a:schemeClr val="bg1"/>
                  </a:solidFill>
                  <a:effectLst>
                    <a:outerShdw blurRad="50800" dist="25400" dir="5400000" algn="t" rotWithShape="0">
                      <a:prstClr val="black">
                        <a:alpha val="15000"/>
                      </a:prstClr>
                    </a:outerShdw>
                  </a:effectLst>
                </a:rPr>
                <a:t> </a:t>
              </a:r>
              <a:r>
                <a:rPr lang="en-US" sz="2300" b="1" spc="60" dirty="0" err="1" smtClean="0">
                  <a:solidFill>
                    <a:schemeClr val="bg1"/>
                  </a:solidFill>
                  <a:effectLst>
                    <a:outerShdw blurRad="50800" dist="25400" dir="5400000" algn="t" rotWithShape="0">
                      <a:prstClr val="black">
                        <a:alpha val="15000"/>
                      </a:prstClr>
                    </a:outerShdw>
                  </a:effectLst>
                </a:rPr>
                <a:t>Ipsum</a:t>
              </a:r>
              <a:endParaRPr lang="en-US" sz="2300" b="1" dirty="0">
                <a:solidFill>
                  <a:schemeClr val="bg1"/>
                </a:solidFill>
                <a:effectLst>
                  <a:outerShdw blurRad="50800" dist="25400" dir="5400000" algn="t" rotWithShape="0">
                    <a:prstClr val="black">
                      <a:alpha val="15000"/>
                    </a:prstClr>
                  </a:outerShdw>
                </a:effectLst>
              </a:endParaRPr>
            </a:p>
          </p:txBody>
        </p:sp>
        <p:sp>
          <p:nvSpPr>
            <p:cNvPr id="13" name="Oval 12"/>
            <p:cNvSpPr/>
            <p:nvPr/>
          </p:nvSpPr>
          <p:spPr>
            <a:xfrm>
              <a:off x="3782124" y="198863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spTree>
    <p:extLst>
      <p:ext uri="{BB962C8B-B14F-4D97-AF65-F5344CB8AC3E}">
        <p14:creationId xmlns:p14="http://schemas.microsoft.com/office/powerpoint/2010/main" val="3456087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895625470"/>
              </p:ext>
            </p:extLst>
          </p:nvPr>
        </p:nvGraphicFramePr>
        <p:xfrm>
          <a:off x="443552" y="791088"/>
          <a:ext cx="8229600" cy="439248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325631"/>
            <a:ext cx="8640960" cy="923330"/>
          </a:xfrm>
          <a:prstGeom prst="rect">
            <a:avLst/>
          </a:prstGeom>
          <a:noFill/>
        </p:spPr>
        <p:txBody>
          <a:bodyPr wrap="square" rtlCol="0">
            <a:spAutoFit/>
          </a:bodyPr>
          <a:lstStyle/>
          <a:p>
            <a:r>
              <a:rPr lang="en-US" u="sng" noProof="1" smtClean="0"/>
              <a:t>Lorem ipsum</a:t>
            </a:r>
            <a:r>
              <a:rPr lang="en-US" noProof="1" smtClean="0"/>
              <a:t>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115413929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a:t>Lorem</a:t>
            </a:r>
            <a:r>
              <a:rPr lang="en-US" sz="2800" b="1" dirty="0"/>
              <a:t> </a:t>
            </a:r>
            <a:r>
              <a:rPr lang="en-US" sz="2800" b="1" dirty="0" err="1"/>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fontScale="92500" lnSpcReduction="20000"/>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r>
              <a:rPr lang="en-US" noProof="1" smtClean="0"/>
              <a:t>.</a:t>
            </a:r>
          </a:p>
          <a:p>
            <a:pPr marL="285750" indent="-285750"/>
            <a:endParaRPr lang="en-US" noProof="1"/>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360413697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77210778"/>
              </p:ext>
            </p:extLst>
          </p:nvPr>
        </p:nvGraphicFramePr>
        <p:xfrm>
          <a:off x="1555760" y="1340768"/>
          <a:ext cx="7128792" cy="502717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447055" y="3321857"/>
            <a:ext cx="4896543" cy="646331"/>
          </a:xfrm>
          <a:prstGeom prst="rect">
            <a:avLst/>
          </a:prstGeom>
          <a:noFill/>
        </p:spPr>
        <p:txBody>
          <a:bodyPr wrap="square" rtlCol="0">
            <a:spAutoFit/>
          </a:bodyPr>
          <a:lstStyle/>
          <a:p>
            <a:r>
              <a:rPr lang="en-US" noProof="1" smtClean="0"/>
              <a:t>Lorem ipsum dolor sit amet, consetetur sadipscing elitr,duo dolores et ea rebum. </a:t>
            </a:r>
            <a:endParaRPr lang="en-US" noProof="1"/>
          </a:p>
        </p:txBody>
      </p:sp>
    </p:spTree>
    <p:extLst>
      <p:ext uri="{BB962C8B-B14F-4D97-AF65-F5344CB8AC3E}">
        <p14:creationId xmlns:p14="http://schemas.microsoft.com/office/powerpoint/2010/main" val="81487377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heme/theme1.xml><?xml version="1.0" encoding="utf-8"?>
<a:theme xmlns:a="http://schemas.openxmlformats.org/drawingml/2006/main" name="IntroducingPowerPoint2010">
  <a:themeElements>
    <a:clrScheme name="Fresh">
      <a:dk1>
        <a:srgbClr xmlns:mc="http://schemas.openxmlformats.org/markup-compatibility/2006" xmlns:a14="http://schemas.microsoft.com/office/drawing/2010/main" val="262626" mc:Ignorable=""/>
      </a:dk1>
      <a:lt1>
        <a:sysClr val="window" lastClr="FFFFFF"/>
      </a:lt1>
      <a:dk2>
        <a:srgbClr xmlns:mc="http://schemas.openxmlformats.org/markup-compatibility/2006" xmlns:a14="http://schemas.microsoft.com/office/drawing/2010/main" val="595959"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F4891E" mc:Ignorable=""/>
      </a:accent1>
      <a:accent2>
        <a:srgbClr xmlns:mc="http://schemas.openxmlformats.org/markup-compatibility/2006" xmlns:a14="http://schemas.microsoft.com/office/drawing/2010/main" val="7BCF27"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00B0F0"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B0F0" mc:Ignorable=""/>
      </a:hlink>
      <a:folHlink>
        <a:srgbClr xmlns:mc="http://schemas.openxmlformats.org/markup-compatibility/2006" xmlns:a14="http://schemas.microsoft.com/office/drawing/2010/main" val="F4891E"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9C9D1B2C-BA2D-4050-BF56-A5386F494A4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8AD14C5-6E05-4732-8930-CBD406590B69}">
  <ds:schemaRefs>
    <ds:schemaRef ds:uri="http://schemas.microsoft.com/sharepoint/v3/contenttype/forms"/>
  </ds:schemaRefs>
</ds:datastoreItem>
</file>

<file path=customXml/itemProps3.xml><?xml version="1.0" encoding="utf-8"?>
<ds:datastoreItem xmlns:ds="http://schemas.openxmlformats.org/officeDocument/2006/customXml" ds:itemID="{7F31D689-5005-47FD-9A9E-D7FA8DD290B8}">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IntroducingPowerPoint2010</Template>
  <TotalTime>0</TotalTime>
  <Words>888</Words>
  <Application>Microsoft Office PowerPoint</Application>
  <PresentationFormat>On-screen Show (4:3)</PresentationFormat>
  <Paragraphs>219</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IntroducingPowerPoint2010</vt:lpstr>
      <vt:lpstr>A Sample Conference Presentation  Conference Presentation</vt:lpstr>
      <vt:lpstr>PowerPoint Presentation</vt:lpstr>
      <vt:lpstr>Chapter</vt:lpstr>
      <vt:lpstr>Lorem Ipsum</vt:lpstr>
      <vt:lpstr>Lorem Ipsum</vt:lpstr>
      <vt:lpstr>Chapter</vt:lpstr>
      <vt:lpstr>PowerPoint Presentation</vt:lpstr>
      <vt:lpstr>Lorem Ipsum</vt:lpstr>
      <vt:lpstr>PowerPoint Presentation</vt:lpstr>
      <vt:lpstr>Lorem Ipsum</vt:lpstr>
      <vt:lpstr>Lorem Ipsum</vt:lpstr>
      <vt:lpstr>PowerPoint Presentation</vt:lpstr>
      <vt:lpstr>Lorem Ipsum</vt:lpstr>
      <vt:lpstr>Lorem Ipsum</vt:lpstr>
      <vt:lpstr>PowerPoint Presentation</vt:lpstr>
      <vt:lpstr>Lorem Ipsum</vt:lpstr>
      <vt:lpstr>PowerPoint Presentation</vt:lpstr>
      <vt:lpstr>PowerPoint Presentation</vt:lpstr>
      <vt:lpstr>Lorem Ipsum</vt:lpstr>
      <vt:lpstr>PowerPoint Presentation</vt:lpstr>
      <vt:lpstr>Lorem Ipsum</vt:lpstr>
      <vt:lpstr>PowerPoint Presentation</vt:lpstr>
      <vt:lpstr>Lorem Ipsum</vt:lpstr>
      <vt:lpstr>Lorem Ipsum</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2010-10-06T19:25:31Z</dcterms:created>
  <dcterms:modified xsi:type="dcterms:W3CDTF">2010-10-06T19:42:55Z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